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268" r:id="rId3"/>
    <p:sldId id="272" r:id="rId4"/>
    <p:sldId id="273" r:id="rId5"/>
    <p:sldId id="277" r:id="rId6"/>
    <p:sldId id="279" r:id="rId7"/>
    <p:sldId id="278" r:id="rId8"/>
    <p:sldId id="280" r:id="rId9"/>
    <p:sldId id="282" r:id="rId10"/>
    <p:sldId id="285" r:id="rId11"/>
    <p:sldId id="295" r:id="rId12"/>
    <p:sldId id="287" r:id="rId13"/>
    <p:sldId id="288" r:id="rId14"/>
    <p:sldId id="290" r:id="rId15"/>
    <p:sldId id="286" r:id="rId16"/>
    <p:sldId id="293" r:id="rId17"/>
    <p:sldId id="291" r:id="rId18"/>
    <p:sldId id="292" r:id="rId19"/>
    <p:sldId id="294" r:id="rId20"/>
    <p:sldId id="284" r:id="rId21"/>
    <p:sldId id="281" r:id="rId22"/>
    <p:sldId id="260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5D5"/>
    <a:srgbClr val="332DA5"/>
    <a:srgbClr val="1E1EE2"/>
    <a:srgbClr val="2242C8"/>
    <a:srgbClr val="1441A4"/>
    <a:srgbClr val="4400EE"/>
    <a:srgbClr val="FFC901"/>
    <a:srgbClr val="6C1A00"/>
    <a:srgbClr val="58004E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-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335275"/>
            <a:ext cx="8229599" cy="76352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1" y="4098800"/>
            <a:ext cx="8229600" cy="668462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197404"/>
            <a:ext cx="8246070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960930"/>
            <a:ext cx="8246070" cy="2901392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835" y="586585"/>
            <a:ext cx="609996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835" y="1197405"/>
            <a:ext cx="609996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79" y="1183123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94664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41904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94664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41904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7D77D1F5-C2F8-3F0A-7E46-2E4CC57FDF06}"/>
              </a:ext>
            </a:extLst>
          </p:cNvPr>
          <p:cNvSpPr txBox="1">
            <a:spLocks/>
          </p:cNvSpPr>
          <p:nvPr/>
        </p:nvSpPr>
        <p:spPr>
          <a:xfrm>
            <a:off x="3044950" y="947287"/>
            <a:ext cx="3206805" cy="9668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332DA5"/>
                </a:solidFill>
                <a:latin typeface="Arial Rounded MT Bold" panose="020F0704030504030204" pitchFamily="34" charset="0"/>
                <a:ea typeface="STXingkai" panose="020B0503020204020204" pitchFamily="2" charset="-122"/>
                <a:cs typeface="Tahoma" panose="020B0604030504040204" pitchFamily="34" charset="0"/>
              </a:rPr>
              <a:t>WDAH</a:t>
            </a:r>
            <a:endParaRPr lang="en-US" sz="6000" b="1" dirty="0">
              <a:solidFill>
                <a:srgbClr val="332DA5"/>
              </a:solidFill>
              <a:latin typeface="Arial Rounded MT Bold" panose="020F0704030504030204" pitchFamily="34" charset="0"/>
              <a:ea typeface="STXingkai" panose="020B0503020204020204" pitchFamily="2" charset="-122"/>
              <a:cs typeface="Tahoma" panose="020B060403050404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A49847-9658-2749-B5F0-7D5EE8144CAE}"/>
              </a:ext>
            </a:extLst>
          </p:cNvPr>
          <p:cNvSpPr/>
          <p:nvPr/>
        </p:nvSpPr>
        <p:spPr>
          <a:xfrm>
            <a:off x="63081" y="4423806"/>
            <a:ext cx="1246254" cy="42448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4" descr="See the source image">
            <a:extLst>
              <a:ext uri="{FF2B5EF4-FFF2-40B4-BE49-F238E27FC236}">
                <a16:creationId xmlns:a16="http://schemas.microsoft.com/office/drawing/2014/main" id="{5B0175BB-1D90-C8BC-62EE-FFA0361C6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192" y="-19579"/>
            <a:ext cx="803927" cy="79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295">
            <a:extLst>
              <a:ext uri="{FF2B5EF4-FFF2-40B4-BE49-F238E27FC236}">
                <a16:creationId xmlns:a16="http://schemas.microsoft.com/office/drawing/2014/main" id="{FEB6C39B-794A-A63F-8A94-38BAF0089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5402"/>
              </p:ext>
            </p:extLst>
          </p:nvPr>
        </p:nvGraphicFramePr>
        <p:xfrm>
          <a:off x="3791668" y="3335275"/>
          <a:ext cx="5135063" cy="1691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7176">
                  <a:extLst>
                    <a:ext uri="{9D8B030D-6E8A-4147-A177-3AD203B41FA5}">
                      <a16:colId xmlns:a16="http://schemas.microsoft.com/office/drawing/2014/main" val="3854863023"/>
                    </a:ext>
                  </a:extLst>
                </a:gridCol>
                <a:gridCol w="2977887">
                  <a:extLst>
                    <a:ext uri="{9D8B030D-6E8A-4147-A177-3AD203B41FA5}">
                      <a16:colId xmlns:a16="http://schemas.microsoft.com/office/drawing/2014/main" val="2500863513"/>
                    </a:ext>
                  </a:extLst>
                </a:gridCol>
              </a:tblGrid>
              <a:tr h="264285">
                <a:tc>
                  <a:txBody>
                    <a:bodyPr/>
                    <a:lstStyle/>
                    <a:p>
                      <a:r>
                        <a:rPr lang="en-US" sz="1400" b="1" dirty="0"/>
                        <a:t>Dr/ Aida </a:t>
                      </a:r>
                      <a:r>
                        <a:rPr lang="en-US" sz="1400" b="1" dirty="0" err="1"/>
                        <a:t>Abouelseoud</a:t>
                      </a:r>
                      <a:r>
                        <a:rPr lang="en-US" sz="1400" b="1" dirty="0"/>
                        <a:t> Nasr</a:t>
                      </a:r>
                    </a:p>
                  </a:txBody>
                  <a:tcPr marL="68580" marR="68580" marT="34290" marB="34290">
                    <a:solidFill>
                      <a:srgbClr val="151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</a:rPr>
                        <a:t>dr.aida_nasr@ics.tanta.edu.eg</a:t>
                      </a:r>
                      <a:endParaRPr lang="en-US" sz="14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rgbClr val="151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106501"/>
                  </a:ext>
                </a:extLst>
              </a:tr>
              <a:tr h="264285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Mahmoud Mohamed </a:t>
                      </a:r>
                      <a:r>
                        <a:rPr lang="en-US" sz="1400" dirty="0" err="1"/>
                        <a:t>saleh</a:t>
                      </a:r>
                      <a:endParaRPr lang="en-US" sz="1400" b="1" dirty="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mahmoud.saleh.2372001@gmail.com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272432"/>
                  </a:ext>
                </a:extLst>
              </a:tr>
              <a:tr h="26428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2-</a:t>
                      </a:r>
                      <a:r>
                        <a:rPr lang="pt-BR" sz="1400" dirty="0"/>
                        <a:t>Mohamed Ali Ali Nassar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/>
                        <a:t>Nassarmohamed318@gmail.com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657707"/>
                  </a:ext>
                </a:extLst>
              </a:tr>
              <a:tr h="2642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3-Sara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mohsen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Azooz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mohsensara205@gmail.com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7160231"/>
                  </a:ext>
                </a:extLst>
              </a:tr>
              <a:tr h="26428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4-</a:t>
                      </a:r>
                      <a:r>
                        <a:rPr lang="en-US" sz="1400" dirty="0"/>
                        <a:t>Ibrhim Mohamed Eita 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ebrahimaboeita990@gmail.com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8325746"/>
                  </a:ext>
                </a:extLst>
              </a:tr>
              <a:tr h="2642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5-Salma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Kaled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Fouda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dirty="0"/>
                        <a:t>Sfouda33@gmail.com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4301966"/>
                  </a:ext>
                </a:extLst>
              </a:tr>
            </a:tbl>
          </a:graphicData>
        </a:graphic>
      </p:graphicFrame>
      <p:sp>
        <p:nvSpPr>
          <p:cNvPr id="12" name="Date Placeholder 1295">
            <a:extLst>
              <a:ext uri="{FF2B5EF4-FFF2-40B4-BE49-F238E27FC236}">
                <a16:creationId xmlns:a16="http://schemas.microsoft.com/office/drawing/2014/main" id="{6376632B-DBFE-EB34-F1C2-8E8A0602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r>
              <a:rPr lang="en-GB"/>
              <a:t>07/07/2022</a:t>
            </a:r>
          </a:p>
        </p:txBody>
      </p:sp>
      <p:sp>
        <p:nvSpPr>
          <p:cNvPr id="13" name="Slide Number Placeholder 1296">
            <a:extLst>
              <a:ext uri="{FF2B5EF4-FFF2-40B4-BE49-F238E27FC236}">
                <a16:creationId xmlns:a16="http://schemas.microsoft.com/office/drawing/2014/main" id="{674C8880-E167-A749-76E2-87EAA619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27E8E7B2-CF09-4C44-B0AD-2B3C75A7C3B5}" type="slidenum">
              <a:rPr lang="en-GB" smtClean="0"/>
              <a:t>1</a:t>
            </a:fld>
            <a:endParaRPr lang="en-GB"/>
          </a:p>
        </p:txBody>
      </p:sp>
      <p:pic>
        <p:nvPicPr>
          <p:cNvPr id="14" name="Picture 6" descr="كلية الحاسبات والمعلومات">
            <a:extLst>
              <a:ext uri="{FF2B5EF4-FFF2-40B4-BE49-F238E27FC236}">
                <a16:creationId xmlns:a16="http://schemas.microsoft.com/office/drawing/2014/main" id="{8470FA48-0B1E-3313-A6C9-0AECCF362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5" y="-19579"/>
            <a:ext cx="956202" cy="9668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1A96F0-C935-A4C9-CA64-9346E1E2447E}"/>
              </a:ext>
            </a:extLst>
          </p:cNvPr>
          <p:cNvSpPr txBox="1"/>
          <p:nvPr/>
        </p:nvSpPr>
        <p:spPr>
          <a:xfrm>
            <a:off x="164568" y="3251317"/>
            <a:ext cx="3206805" cy="787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" marR="5080">
              <a:lnSpc>
                <a:spcPct val="117400"/>
              </a:lnSpc>
              <a:spcBef>
                <a:spcPts val="95"/>
              </a:spcBef>
            </a:pPr>
            <a:r>
              <a:rPr lang="en-US" sz="2000" b="1" spc="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 the care of:</a:t>
            </a:r>
          </a:p>
          <a:p>
            <a:pPr marL="12065" marR="5080">
              <a:lnSpc>
                <a:spcPct val="117400"/>
              </a:lnSpc>
              <a:spcBef>
                <a:spcPts val="95"/>
              </a:spcBef>
            </a:pPr>
            <a:r>
              <a:rPr lang="en-US" sz="2000" b="1" spc="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</a:t>
            </a:r>
            <a:r>
              <a:rPr lang="en-US" sz="2000" b="1" spc="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spc="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Nancy El-</a:t>
            </a:r>
            <a:r>
              <a:rPr lang="en-US" sz="2000" spc="8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Hefnawy</a:t>
            </a:r>
            <a:endParaRPr lang="en-US" sz="2000" spc="8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E053-2684-E9BA-3811-C29CD043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07/07/2022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ECD3D-599F-AE6D-B363-FDF6685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10</a:t>
            </a:fld>
            <a:endParaRPr lang="en-GB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5A704ED-8C81-7A10-80E0-174FADB34545}"/>
              </a:ext>
            </a:extLst>
          </p:cNvPr>
          <p:cNvSpPr txBox="1">
            <a:spLocks/>
          </p:cNvSpPr>
          <p:nvPr/>
        </p:nvSpPr>
        <p:spPr>
          <a:xfrm>
            <a:off x="227773" y="1004866"/>
            <a:ext cx="2302000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3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Results</a:t>
            </a:r>
            <a:endParaRPr lang="en-US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5" name="Web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2245" y="1418825"/>
            <a:ext cx="6005921" cy="33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7-07 at 9.43.24 PM">
            <a:hlinkClick r:id="" action="ppaction://media"/>
            <a:extLst>
              <a:ext uri="{FF2B5EF4-FFF2-40B4-BE49-F238E27FC236}">
                <a16:creationId xmlns:a16="http://schemas.microsoft.com/office/drawing/2014/main" id="{CB721027-4E93-0ADF-FF30-4231AE63C5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9541" y="1300656"/>
            <a:ext cx="6330992" cy="3466607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65A704ED-8C81-7A10-80E0-174FADB34545}"/>
              </a:ext>
            </a:extLst>
          </p:cNvPr>
          <p:cNvSpPr txBox="1">
            <a:spLocks/>
          </p:cNvSpPr>
          <p:nvPr/>
        </p:nvSpPr>
        <p:spPr>
          <a:xfrm>
            <a:off x="227773" y="1004866"/>
            <a:ext cx="2302000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3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Results</a:t>
            </a:r>
            <a:endParaRPr lang="en-US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0372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E053-2684-E9BA-3811-C29CD043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07/07/2022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ECD3D-599F-AE6D-B363-FDF6685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12</a:t>
            </a:fld>
            <a:endParaRPr lang="en-GB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5A704ED-8C81-7A10-80E0-174FADB34545}"/>
              </a:ext>
            </a:extLst>
          </p:cNvPr>
          <p:cNvSpPr txBox="1">
            <a:spLocks/>
          </p:cNvSpPr>
          <p:nvPr/>
        </p:nvSpPr>
        <p:spPr>
          <a:xfrm>
            <a:off x="296259" y="1146966"/>
            <a:ext cx="2133599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endParaRPr lang="en-US" sz="405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7" name="Picture 6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05194A74-5E25-1227-DDD1-F54551A75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1146966"/>
            <a:ext cx="6545247" cy="34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60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E053-2684-E9BA-3811-C29CD043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07/07/2022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ECD3D-599F-AE6D-B363-FDF6685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13</a:t>
            </a:fld>
            <a:endParaRPr lang="en-GB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5A704ED-8C81-7A10-80E0-174FADB34545}"/>
              </a:ext>
            </a:extLst>
          </p:cNvPr>
          <p:cNvSpPr txBox="1">
            <a:spLocks/>
          </p:cNvSpPr>
          <p:nvPr/>
        </p:nvSpPr>
        <p:spPr>
          <a:xfrm>
            <a:off x="296259" y="1350110"/>
            <a:ext cx="2133599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endParaRPr lang="en-US" sz="405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C44415-0163-0861-91BA-4964A72F4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1163967"/>
            <a:ext cx="6554514" cy="3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2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E053-2684-E9BA-3811-C29CD043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07/07/2022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ECD3D-599F-AE6D-B363-FDF6685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14</a:t>
            </a:fld>
            <a:endParaRPr lang="en-GB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5A704ED-8C81-7A10-80E0-174FADB34545}"/>
              </a:ext>
            </a:extLst>
          </p:cNvPr>
          <p:cNvSpPr txBox="1">
            <a:spLocks/>
          </p:cNvSpPr>
          <p:nvPr/>
        </p:nvSpPr>
        <p:spPr>
          <a:xfrm>
            <a:off x="376340" y="1297540"/>
            <a:ext cx="2149295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endParaRPr lang="en-US" sz="405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6D5630-5B57-700B-4913-FE381203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10013"/>
            <a:ext cx="6196348" cy="33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28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E053-2684-E9BA-3811-C29CD043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07/07/2022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ECD3D-599F-AE6D-B363-FDF6685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15</a:t>
            </a:fld>
            <a:endParaRPr lang="en-GB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5A704ED-8C81-7A10-80E0-174FADB34545}"/>
              </a:ext>
            </a:extLst>
          </p:cNvPr>
          <p:cNvSpPr txBox="1">
            <a:spLocks/>
          </p:cNvSpPr>
          <p:nvPr/>
        </p:nvSpPr>
        <p:spPr>
          <a:xfrm>
            <a:off x="408902" y="1197405"/>
            <a:ext cx="1996590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endParaRPr lang="en-US" sz="405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E4033C-5554-BF49-BE85-ABA8B64E1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1389808"/>
            <a:ext cx="6363358" cy="324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26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E053-2684-E9BA-3811-C29CD043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07/07/2022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ECD3D-599F-AE6D-B363-FDF6685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16</a:t>
            </a:fld>
            <a:endParaRPr lang="en-GB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5A704ED-8C81-7A10-80E0-174FADB34545}"/>
              </a:ext>
            </a:extLst>
          </p:cNvPr>
          <p:cNvSpPr txBox="1">
            <a:spLocks/>
          </p:cNvSpPr>
          <p:nvPr/>
        </p:nvSpPr>
        <p:spPr>
          <a:xfrm>
            <a:off x="423941" y="1197405"/>
            <a:ext cx="2021046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endParaRPr lang="en-US" sz="405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CDC16-C3E0-0BD2-6F2B-D0788C56A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65" y="1256339"/>
            <a:ext cx="5183735" cy="33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7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E053-2684-E9BA-3811-C29CD043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07/07/2022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ECD3D-599F-AE6D-B363-FDF6685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17</a:t>
            </a:fld>
            <a:endParaRPr lang="en-GB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5A704ED-8C81-7A10-80E0-174FADB34545}"/>
              </a:ext>
            </a:extLst>
          </p:cNvPr>
          <p:cNvSpPr txBox="1">
            <a:spLocks/>
          </p:cNvSpPr>
          <p:nvPr/>
        </p:nvSpPr>
        <p:spPr>
          <a:xfrm>
            <a:off x="716880" y="1044700"/>
            <a:ext cx="2454705" cy="12407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Results</a:t>
            </a:r>
            <a:endParaRPr lang="en-US" sz="48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6" name="WhatsApp Video 2022-07-07 at 7.11.08 PM">
            <a:hlinkClick r:id="" action="ppaction://media"/>
            <a:extLst>
              <a:ext uri="{FF2B5EF4-FFF2-40B4-BE49-F238E27FC236}">
                <a16:creationId xmlns:a16="http://schemas.microsoft.com/office/drawing/2014/main" id="{6D9B62DD-17D0-DED5-CD41-96AD537F35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8475" y="1210077"/>
            <a:ext cx="2514600" cy="36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E053-2684-E9BA-3811-C29CD043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07/07/2022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ECD3D-599F-AE6D-B363-FDF6685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18</a:t>
            </a:fld>
            <a:endParaRPr lang="en-GB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5A704ED-8C81-7A10-80E0-174FADB34545}"/>
              </a:ext>
            </a:extLst>
          </p:cNvPr>
          <p:cNvSpPr txBox="1">
            <a:spLocks/>
          </p:cNvSpPr>
          <p:nvPr/>
        </p:nvSpPr>
        <p:spPr>
          <a:xfrm>
            <a:off x="502581" y="1198426"/>
            <a:ext cx="2760115" cy="12407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Results</a:t>
            </a:r>
            <a:endParaRPr lang="en-US" sz="48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7" name="WhatsApp Video 2022-07-19 at 4.28.07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2820" y="1198426"/>
            <a:ext cx="2676220" cy="38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4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E053-2684-E9BA-3811-C29CD043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07/07/2022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ECD3D-599F-AE6D-B363-FDF6685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19</a:t>
            </a:fld>
            <a:endParaRPr lang="en-GB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5A704ED-8C81-7A10-80E0-174FADB34545}"/>
              </a:ext>
            </a:extLst>
          </p:cNvPr>
          <p:cNvSpPr txBox="1">
            <a:spLocks/>
          </p:cNvSpPr>
          <p:nvPr/>
        </p:nvSpPr>
        <p:spPr>
          <a:xfrm>
            <a:off x="716880" y="1044700"/>
            <a:ext cx="2454705" cy="12407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 Results</a:t>
            </a:r>
            <a:endParaRPr lang="en-US" sz="48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7" name="22-57-33">
            <a:hlinkClick r:id="" action="ppaction://media"/>
            <a:extLst>
              <a:ext uri="{FF2B5EF4-FFF2-40B4-BE49-F238E27FC236}">
                <a16:creationId xmlns:a16="http://schemas.microsoft.com/office/drawing/2014/main" id="{15F22EA5-600C-D5E9-9CF5-762504993F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1594" y="1502815"/>
            <a:ext cx="5379669" cy="30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3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object 3">
            <a:extLst>
              <a:ext uri="{FF2B5EF4-FFF2-40B4-BE49-F238E27FC236}">
                <a16:creationId xmlns:a16="http://schemas.microsoft.com/office/drawing/2014/main" id="{C8884552-AE8F-2352-59A1-1768E5EFB23C}"/>
              </a:ext>
            </a:extLst>
          </p:cNvPr>
          <p:cNvSpPr txBox="1"/>
          <p:nvPr/>
        </p:nvSpPr>
        <p:spPr>
          <a:xfrm>
            <a:off x="3808475" y="1536763"/>
            <a:ext cx="4878326" cy="32305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77178" indent="-268129">
              <a:lnSpc>
                <a:spcPct val="150000"/>
              </a:lnSpc>
              <a:spcBef>
                <a:spcPts val="525"/>
              </a:spcBef>
              <a:buAutoNum type="arabicPeriod"/>
              <a:tabLst>
                <a:tab pos="277654" algn="l"/>
              </a:tabLst>
            </a:pPr>
            <a:r>
              <a:rPr lang="en-US" sz="21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  <a:endParaRPr sz="21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7178" indent="-268129">
              <a:lnSpc>
                <a:spcPct val="150000"/>
              </a:lnSpc>
              <a:spcBef>
                <a:spcPts val="450"/>
              </a:spcBef>
              <a:buAutoNum type="arabicPeriod"/>
              <a:tabLst>
                <a:tab pos="277654" algn="l"/>
              </a:tabLst>
            </a:pPr>
            <a:r>
              <a:rPr lang="en-US" sz="21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marL="277178" indent="-268129">
              <a:lnSpc>
                <a:spcPct val="150000"/>
              </a:lnSpc>
              <a:spcBef>
                <a:spcPts val="450"/>
              </a:spcBef>
              <a:buAutoNum type="arabicPeriod"/>
              <a:tabLst>
                <a:tab pos="277654" algn="l"/>
              </a:tabLst>
            </a:pPr>
            <a:r>
              <a:rPr lang="en-US" sz="21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approach</a:t>
            </a:r>
          </a:p>
          <a:p>
            <a:pPr marL="277178" indent="-268129">
              <a:lnSpc>
                <a:spcPct val="150000"/>
              </a:lnSpc>
              <a:spcBef>
                <a:spcPts val="450"/>
              </a:spcBef>
              <a:buAutoNum type="arabicPeriod"/>
              <a:tabLst>
                <a:tab pos="277654" algn="l"/>
              </a:tabLst>
            </a:pPr>
            <a:r>
              <a:rPr lang="en-US" sz="21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 description </a:t>
            </a:r>
          </a:p>
          <a:p>
            <a:pPr marL="277178" indent="-268129">
              <a:lnSpc>
                <a:spcPct val="150000"/>
              </a:lnSpc>
              <a:spcBef>
                <a:spcPts val="450"/>
              </a:spcBef>
              <a:buAutoNum type="arabicPeriod"/>
              <a:tabLst>
                <a:tab pos="277654" algn="l"/>
              </a:tabLst>
            </a:pPr>
            <a:r>
              <a:rPr lang="en-US" sz="21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</a:p>
          <a:p>
            <a:pPr marL="277178" indent="-268129">
              <a:lnSpc>
                <a:spcPct val="150000"/>
              </a:lnSpc>
              <a:spcBef>
                <a:spcPts val="450"/>
              </a:spcBef>
              <a:buFontTx/>
              <a:buAutoNum type="arabicPeriod"/>
              <a:tabLst>
                <a:tab pos="277654" algn="l"/>
              </a:tabLst>
            </a:pPr>
            <a:r>
              <a:rPr lang="en-US" sz="21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 and future work</a:t>
            </a:r>
            <a:endParaRPr sz="21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2" name="object 4">
            <a:extLst>
              <a:ext uri="{FF2B5EF4-FFF2-40B4-BE49-F238E27FC236}">
                <a16:creationId xmlns:a16="http://schemas.microsoft.com/office/drawing/2014/main" id="{75EE826F-6EA2-2951-FA6A-3CD4853D219A}"/>
              </a:ext>
            </a:extLst>
          </p:cNvPr>
          <p:cNvSpPr txBox="1">
            <a:spLocks/>
          </p:cNvSpPr>
          <p:nvPr/>
        </p:nvSpPr>
        <p:spPr>
          <a:xfrm>
            <a:off x="742951" y="1536763"/>
            <a:ext cx="1996590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spc="8" dirty="0">
                <a:solidFill>
                  <a:schemeClr val="bg1"/>
                </a:solidFill>
                <a:latin typeface="Tahoma"/>
                <a:cs typeface="Tahoma"/>
              </a:rPr>
              <a:t>Outline</a:t>
            </a:r>
            <a:endParaRPr lang="en-US" sz="405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AC8AAB64-F3CC-5E09-04E0-1FB36BC8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07/07/2022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3D2BD846-2D8E-E266-0044-133E0E46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06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4">
            <a:extLst>
              <a:ext uri="{FF2B5EF4-FFF2-40B4-BE49-F238E27FC236}">
                <a16:creationId xmlns:a16="http://schemas.microsoft.com/office/drawing/2014/main" id="{75EE826F-6EA2-2951-FA6A-3CD4853D219A}"/>
              </a:ext>
            </a:extLst>
          </p:cNvPr>
          <p:cNvSpPr txBox="1">
            <a:spLocks/>
          </p:cNvSpPr>
          <p:nvPr/>
        </p:nvSpPr>
        <p:spPr>
          <a:xfrm>
            <a:off x="296260" y="1100679"/>
            <a:ext cx="304577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3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 </a:t>
            </a:r>
            <a:endParaRPr lang="en-US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AC8AAB64-F3CC-5E09-04E0-1FB36BC8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07/07/2022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3D2BD846-2D8E-E266-0044-133E0E46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20</a:t>
            </a:fld>
            <a:endParaRPr lang="en-GB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128963F-D3B2-139A-2EB3-4E1431BE550F}"/>
              </a:ext>
            </a:extLst>
          </p:cNvPr>
          <p:cNvSpPr txBox="1"/>
          <p:nvPr/>
        </p:nvSpPr>
        <p:spPr>
          <a:xfrm>
            <a:off x="1670605" y="1856342"/>
            <a:ext cx="7306217" cy="2505238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51949" indent="-342900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277654" algn="l"/>
              </a:tabLst>
            </a:pP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WDAH project consists of  a robot and website</a:t>
            </a:r>
          </a:p>
          <a:p>
            <a:pPr marL="351949" indent="-342900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277654" algn="l"/>
              </a:tabLst>
            </a:pP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robot can move to deliver cures to patient</a:t>
            </a:r>
          </a:p>
          <a:p>
            <a:pPr marL="351949" indent="-342900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277654" algn="l"/>
              </a:tabLst>
            </a:pP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robot can work as a receptionist </a:t>
            </a:r>
          </a:p>
          <a:p>
            <a:pPr marL="351949" indent="-342900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277654" algn="l"/>
              </a:tabLst>
            </a:pP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Patients can use deceases diagnoses using website for free  </a:t>
            </a:r>
          </a:p>
        </p:txBody>
      </p:sp>
    </p:spTree>
    <p:extLst>
      <p:ext uri="{BB962C8B-B14F-4D97-AF65-F5344CB8AC3E}">
        <p14:creationId xmlns:p14="http://schemas.microsoft.com/office/powerpoint/2010/main" val="3273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0E0EB-FBA4-ED1C-0153-4A312DB8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07/07/2022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CA9D0-52B4-FDB3-BCD7-ED6695BF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21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27F7C-4BEC-ADF4-0F5F-2C414BBCCC98}"/>
              </a:ext>
            </a:extLst>
          </p:cNvPr>
          <p:cNvSpPr txBox="1"/>
          <p:nvPr/>
        </p:nvSpPr>
        <p:spPr>
          <a:xfrm>
            <a:off x="3197655" y="1568755"/>
            <a:ext cx="5709745" cy="2979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1949" indent="-342900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277654" algn="l"/>
              </a:tabLst>
            </a:pPr>
            <a:r>
              <a:rPr lang="en-US" sz="2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Video conference between doctor and patient</a:t>
            </a:r>
          </a:p>
          <a:p>
            <a:pPr marL="351949" indent="-342900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277654" algn="l"/>
              </a:tabLst>
            </a:pPr>
            <a:r>
              <a:rPr lang="en-US" sz="2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Breast censer</a:t>
            </a:r>
          </a:p>
          <a:p>
            <a:pPr marL="351949" indent="-342900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277654" algn="l"/>
              </a:tabLst>
            </a:pPr>
            <a:r>
              <a:rPr lang="en-US" sz="2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Skin censer </a:t>
            </a:r>
          </a:p>
          <a:p>
            <a:pPr marL="351949" indent="-342900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277654" algn="l"/>
              </a:tabLst>
            </a:pPr>
            <a:r>
              <a:rPr lang="en-US" sz="2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 Management system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F79C041-BAA0-6702-0A11-8D89C6DD3117}"/>
              </a:ext>
            </a:extLst>
          </p:cNvPr>
          <p:cNvSpPr txBox="1">
            <a:spLocks/>
          </p:cNvSpPr>
          <p:nvPr/>
        </p:nvSpPr>
        <p:spPr>
          <a:xfrm>
            <a:off x="269950" y="1310030"/>
            <a:ext cx="2760115" cy="12407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work</a:t>
            </a:r>
            <a:endParaRPr lang="en-US" sz="480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77621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9147167-7F1F-D53A-1261-969630CE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1197405"/>
            <a:ext cx="5916425" cy="4098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object 3">
            <a:extLst>
              <a:ext uri="{FF2B5EF4-FFF2-40B4-BE49-F238E27FC236}">
                <a16:creationId xmlns:a16="http://schemas.microsoft.com/office/drawing/2014/main" id="{C8884552-AE8F-2352-59A1-1768E5EFB23C}"/>
              </a:ext>
            </a:extLst>
          </p:cNvPr>
          <p:cNvSpPr txBox="1"/>
          <p:nvPr/>
        </p:nvSpPr>
        <p:spPr>
          <a:xfrm>
            <a:off x="3197655" y="2032038"/>
            <a:ext cx="5063001" cy="172932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GB" sz="27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Medical service robot</a:t>
            </a:r>
          </a:p>
          <a:p>
            <a:pPr marL="385763" indent="-385763">
              <a:buFont typeface="+mj-lt"/>
              <a:buAutoNum type="arabicPeriod"/>
            </a:pPr>
            <a:endParaRPr lang="en-GB" sz="27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5763" indent="-385763">
              <a:buFont typeface="+mj-lt"/>
              <a:buAutoNum type="arabicPeriod"/>
            </a:pPr>
            <a:endParaRPr lang="en-GB" sz="27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GB" sz="27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website diagnosing</a:t>
            </a:r>
          </a:p>
        </p:txBody>
      </p:sp>
      <p:sp>
        <p:nvSpPr>
          <p:cNvPr id="352" name="object 4">
            <a:extLst>
              <a:ext uri="{FF2B5EF4-FFF2-40B4-BE49-F238E27FC236}">
                <a16:creationId xmlns:a16="http://schemas.microsoft.com/office/drawing/2014/main" id="{75EE826F-6EA2-2951-FA6A-3CD4853D219A}"/>
              </a:ext>
            </a:extLst>
          </p:cNvPr>
          <p:cNvSpPr txBox="1">
            <a:spLocks/>
          </p:cNvSpPr>
          <p:nvPr/>
        </p:nvSpPr>
        <p:spPr>
          <a:xfrm>
            <a:off x="457200" y="1655520"/>
            <a:ext cx="274869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  <a:endParaRPr lang="en-US" sz="405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AC8AAB64-F3CC-5E09-04E0-1FB36BC8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07/07/2022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3D2BD846-2D8E-E266-0044-133E0E46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3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object 3">
            <a:extLst>
              <a:ext uri="{FF2B5EF4-FFF2-40B4-BE49-F238E27FC236}">
                <a16:creationId xmlns:a16="http://schemas.microsoft.com/office/drawing/2014/main" id="{C8884552-AE8F-2352-59A1-1768E5EFB23C}"/>
              </a:ext>
            </a:extLst>
          </p:cNvPr>
          <p:cNvSpPr txBox="1"/>
          <p:nvPr/>
        </p:nvSpPr>
        <p:spPr>
          <a:xfrm>
            <a:off x="2919224" y="1152882"/>
            <a:ext cx="6081220" cy="3463128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51949" indent="-342900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277654" algn="l"/>
              </a:tabLst>
            </a:pPr>
            <a:r>
              <a:rPr lang="en-US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are no free websites to help the patients to diagnose their diseases.</a:t>
            </a:r>
          </a:p>
          <a:p>
            <a:pPr marL="351949" indent="-342900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277654" algn="l"/>
              </a:tabLst>
            </a:pPr>
            <a:r>
              <a:rPr lang="en-US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service robot that can interact using the Egyptian dialect to help patients in hospitals.</a:t>
            </a:r>
          </a:p>
          <a:p>
            <a:pPr marL="351949" indent="-342900">
              <a:lnSpc>
                <a:spcPct val="150000"/>
              </a:lnSpc>
              <a:spcBef>
                <a:spcPts val="525"/>
              </a:spcBef>
              <a:buFont typeface="Wingdings" panose="05000000000000000000" pitchFamily="2" charset="2"/>
              <a:buChar char="§"/>
              <a:tabLst>
                <a:tab pos="277654" algn="l"/>
              </a:tabLst>
            </a:pPr>
            <a:r>
              <a:rPr lang="en-US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are patients in isolation who need care and delivery of treatment, taking into consideration the protection of the medical team and reduction of infection.</a:t>
            </a:r>
          </a:p>
        </p:txBody>
      </p:sp>
      <p:sp>
        <p:nvSpPr>
          <p:cNvPr id="352" name="object 4">
            <a:extLst>
              <a:ext uri="{FF2B5EF4-FFF2-40B4-BE49-F238E27FC236}">
                <a16:creationId xmlns:a16="http://schemas.microsoft.com/office/drawing/2014/main" id="{75EE826F-6EA2-2951-FA6A-3CD4853D219A}"/>
              </a:ext>
            </a:extLst>
          </p:cNvPr>
          <p:cNvSpPr txBox="1">
            <a:spLocks/>
          </p:cNvSpPr>
          <p:nvPr/>
        </p:nvSpPr>
        <p:spPr>
          <a:xfrm>
            <a:off x="143556" y="1502815"/>
            <a:ext cx="3054100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33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sz="405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AC8AAB64-F3CC-5E09-04E0-1FB36BC8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07/07/2022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3D2BD846-2D8E-E266-0044-133E0E46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51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4">
            <a:extLst>
              <a:ext uri="{FF2B5EF4-FFF2-40B4-BE49-F238E27FC236}">
                <a16:creationId xmlns:a16="http://schemas.microsoft.com/office/drawing/2014/main" id="{75EE826F-6EA2-2951-FA6A-3CD4853D219A}"/>
              </a:ext>
            </a:extLst>
          </p:cNvPr>
          <p:cNvSpPr txBox="1">
            <a:spLocks/>
          </p:cNvSpPr>
          <p:nvPr/>
        </p:nvSpPr>
        <p:spPr>
          <a:xfrm>
            <a:off x="500751" y="1334112"/>
            <a:ext cx="2760115" cy="12407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approach</a:t>
            </a:r>
            <a:endParaRPr lang="en-US" sz="40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AC8AAB64-F3CC-5E09-04E0-1FB36BC8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07/07/2022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3D2BD846-2D8E-E266-0044-133E0E46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5</a:t>
            </a:fld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F551F7-795C-7210-293E-741BEBF3389B}"/>
              </a:ext>
            </a:extLst>
          </p:cNvPr>
          <p:cNvSpPr/>
          <p:nvPr/>
        </p:nvSpPr>
        <p:spPr>
          <a:xfrm>
            <a:off x="2892245" y="2419045"/>
            <a:ext cx="2870309" cy="188737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Medical service robot</a:t>
            </a:r>
            <a:endParaRPr 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6DFFF8-6A48-32A8-5A6F-23FABC9A0D83}"/>
              </a:ext>
            </a:extLst>
          </p:cNvPr>
          <p:cNvSpPr/>
          <p:nvPr/>
        </p:nvSpPr>
        <p:spPr>
          <a:xfrm>
            <a:off x="6184845" y="2400340"/>
            <a:ext cx="2870309" cy="188737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Medical services Website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3467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4">
            <a:extLst>
              <a:ext uri="{FF2B5EF4-FFF2-40B4-BE49-F238E27FC236}">
                <a16:creationId xmlns:a16="http://schemas.microsoft.com/office/drawing/2014/main" id="{75EE826F-6EA2-2951-FA6A-3CD4853D219A}"/>
              </a:ext>
            </a:extLst>
          </p:cNvPr>
          <p:cNvSpPr txBox="1">
            <a:spLocks/>
          </p:cNvSpPr>
          <p:nvPr/>
        </p:nvSpPr>
        <p:spPr>
          <a:xfrm>
            <a:off x="176347" y="1335834"/>
            <a:ext cx="3628607" cy="24718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approach</a:t>
            </a:r>
            <a:r>
              <a: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3200" b="1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Medical services robot</a:t>
            </a: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54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AC8AAB64-F3CC-5E09-04E0-1FB36BC8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07/07/2022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3D2BD846-2D8E-E266-0044-133E0E46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6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99AB08-9076-A972-7354-50A23B9A021C}"/>
              </a:ext>
            </a:extLst>
          </p:cNvPr>
          <p:cNvGrpSpPr/>
          <p:nvPr/>
        </p:nvGrpSpPr>
        <p:grpSpPr>
          <a:xfrm>
            <a:off x="3961180" y="1171328"/>
            <a:ext cx="5039265" cy="4149112"/>
            <a:chOff x="3589341" y="254800"/>
            <a:chExt cx="5271041" cy="441110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6F3477C-04FC-54C1-831F-6C525C0B4A0F}"/>
                </a:ext>
              </a:extLst>
            </p:cNvPr>
            <p:cNvGrpSpPr/>
            <p:nvPr/>
          </p:nvGrpSpPr>
          <p:grpSpPr>
            <a:xfrm>
              <a:off x="3589341" y="254800"/>
              <a:ext cx="5271041" cy="4411101"/>
              <a:chOff x="3263732" y="785796"/>
              <a:chExt cx="5271041" cy="4411101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1A3AC908-404B-8CBF-6960-048589DDB67E}"/>
                  </a:ext>
                </a:extLst>
              </p:cNvPr>
              <p:cNvSpPr/>
              <p:nvPr/>
            </p:nvSpPr>
            <p:spPr>
              <a:xfrm>
                <a:off x="5945783" y="809606"/>
                <a:ext cx="1784210" cy="1494373"/>
              </a:xfrm>
              <a:custGeom>
                <a:avLst/>
                <a:gdLst>
                  <a:gd name="connsiteX0" fmla="*/ 0 w 3506287"/>
                  <a:gd name="connsiteY0" fmla="*/ 0 h 3064282"/>
                  <a:gd name="connsiteX1" fmla="*/ 175203 w 3506287"/>
                  <a:gd name="connsiteY1" fmla="*/ 4430 h 3064282"/>
                  <a:gd name="connsiteX2" fmla="*/ 3392535 w 3506287"/>
                  <a:gd name="connsiteY2" fmla="*/ 1343768 h 3064282"/>
                  <a:gd name="connsiteX3" fmla="*/ 3506287 w 3506287"/>
                  <a:gd name="connsiteY3" fmla="*/ 1452221 h 3064282"/>
                  <a:gd name="connsiteX4" fmla="*/ 1894225 w 3506287"/>
                  <a:gd name="connsiteY4" fmla="*/ 3064282 h 3064282"/>
                  <a:gd name="connsiteX5" fmla="*/ 1755749 w 3506287"/>
                  <a:gd name="connsiteY5" fmla="*/ 2938426 h 3064282"/>
                  <a:gd name="connsiteX6" fmla="*/ 57997 w 3506287"/>
                  <a:gd name="connsiteY6" fmla="*/ 2279081 h 3064282"/>
                  <a:gd name="connsiteX7" fmla="*/ 0 w 3506287"/>
                  <a:gd name="connsiteY7" fmla="*/ 2277615 h 3064282"/>
                  <a:gd name="connsiteX8" fmla="*/ 0 w 3506287"/>
                  <a:gd name="connsiteY8" fmla="*/ 0 h 306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06287" h="3064282">
                    <a:moveTo>
                      <a:pt x="0" y="0"/>
                    </a:moveTo>
                    <a:lnTo>
                      <a:pt x="175203" y="4430"/>
                    </a:lnTo>
                    <a:cubicBezTo>
                      <a:pt x="1411624" y="67105"/>
                      <a:pt x="2533699" y="563182"/>
                      <a:pt x="3392535" y="1343768"/>
                    </a:cubicBezTo>
                    <a:lnTo>
                      <a:pt x="3506287" y="1452221"/>
                    </a:lnTo>
                    <a:lnTo>
                      <a:pt x="1894225" y="3064282"/>
                    </a:lnTo>
                    <a:lnTo>
                      <a:pt x="1755749" y="2938426"/>
                    </a:lnTo>
                    <a:cubicBezTo>
                      <a:pt x="1289628" y="2553749"/>
                      <a:pt x="701440" y="2311697"/>
                      <a:pt x="57997" y="2279081"/>
                    </a:cubicBezTo>
                    <a:lnTo>
                      <a:pt x="0" y="22776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Guide</a:t>
                </a:r>
              </a:p>
            </p:txBody>
          </p:sp>
          <p:sp>
            <p:nvSpPr>
              <p:cNvPr id="11" name="Freeform 67">
                <a:extLst>
                  <a:ext uri="{FF2B5EF4-FFF2-40B4-BE49-F238E27FC236}">
                    <a16:creationId xmlns:a16="http://schemas.microsoft.com/office/drawing/2014/main" id="{D4D392AD-C45F-EBD9-027A-A6D0BC74805A}"/>
                  </a:ext>
                </a:extLst>
              </p:cNvPr>
              <p:cNvSpPr/>
              <p:nvPr/>
            </p:nvSpPr>
            <p:spPr>
              <a:xfrm>
                <a:off x="4080928" y="785796"/>
                <a:ext cx="1784210" cy="1494373"/>
              </a:xfrm>
              <a:custGeom>
                <a:avLst/>
                <a:gdLst>
                  <a:gd name="connsiteX0" fmla="*/ 3506287 w 3506287"/>
                  <a:gd name="connsiteY0" fmla="*/ 0 h 3064282"/>
                  <a:gd name="connsiteX1" fmla="*/ 3506287 w 3506287"/>
                  <a:gd name="connsiteY1" fmla="*/ 2277615 h 3064282"/>
                  <a:gd name="connsiteX2" fmla="*/ 3448289 w 3506287"/>
                  <a:gd name="connsiteY2" fmla="*/ 2279081 h 3064282"/>
                  <a:gd name="connsiteX3" fmla="*/ 1750537 w 3506287"/>
                  <a:gd name="connsiteY3" fmla="*/ 2938426 h 3064282"/>
                  <a:gd name="connsiteX4" fmla="*/ 1612061 w 3506287"/>
                  <a:gd name="connsiteY4" fmla="*/ 3064282 h 3064282"/>
                  <a:gd name="connsiteX5" fmla="*/ 0 w 3506287"/>
                  <a:gd name="connsiteY5" fmla="*/ 1452222 h 3064282"/>
                  <a:gd name="connsiteX6" fmla="*/ 113753 w 3506287"/>
                  <a:gd name="connsiteY6" fmla="*/ 1343768 h 3064282"/>
                  <a:gd name="connsiteX7" fmla="*/ 3331085 w 3506287"/>
                  <a:gd name="connsiteY7" fmla="*/ 4430 h 3064282"/>
                  <a:gd name="connsiteX8" fmla="*/ 3506287 w 3506287"/>
                  <a:gd name="connsiteY8" fmla="*/ 0 h 306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06287" h="3064282">
                    <a:moveTo>
                      <a:pt x="3506287" y="0"/>
                    </a:moveTo>
                    <a:lnTo>
                      <a:pt x="3506287" y="2277615"/>
                    </a:lnTo>
                    <a:lnTo>
                      <a:pt x="3448289" y="2279081"/>
                    </a:lnTo>
                    <a:cubicBezTo>
                      <a:pt x="2804846" y="2311697"/>
                      <a:pt x="2216658" y="2553749"/>
                      <a:pt x="1750537" y="2938426"/>
                    </a:cubicBezTo>
                    <a:lnTo>
                      <a:pt x="1612061" y="3064282"/>
                    </a:lnTo>
                    <a:lnTo>
                      <a:pt x="0" y="1452222"/>
                    </a:lnTo>
                    <a:lnTo>
                      <a:pt x="113753" y="1343768"/>
                    </a:lnTo>
                    <a:cubicBezTo>
                      <a:pt x="972589" y="563182"/>
                      <a:pt x="2094664" y="67105"/>
                      <a:pt x="3331085" y="4430"/>
                    </a:cubicBezTo>
                    <a:lnTo>
                      <a:pt x="3506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Cure deliver </a:t>
                </a:r>
              </a:p>
            </p:txBody>
          </p:sp>
          <p:sp>
            <p:nvSpPr>
              <p:cNvPr id="12" name="Freeform 64">
                <a:extLst>
                  <a:ext uri="{FF2B5EF4-FFF2-40B4-BE49-F238E27FC236}">
                    <a16:creationId xmlns:a16="http://schemas.microsoft.com/office/drawing/2014/main" id="{F9A42EC3-A92E-46D2-96DC-3A78D684C6EF}"/>
                  </a:ext>
                </a:extLst>
              </p:cNvPr>
              <p:cNvSpPr/>
              <p:nvPr/>
            </p:nvSpPr>
            <p:spPr>
              <a:xfrm>
                <a:off x="6975481" y="1580882"/>
                <a:ext cx="1559292" cy="1709928"/>
              </a:xfrm>
              <a:custGeom>
                <a:avLst/>
                <a:gdLst>
                  <a:gd name="connsiteX0" fmla="*/ 1612062 w 3064284"/>
                  <a:gd name="connsiteY0" fmla="*/ 0 h 3506287"/>
                  <a:gd name="connsiteX1" fmla="*/ 1720516 w 3064284"/>
                  <a:gd name="connsiteY1" fmla="*/ 113753 h 3506287"/>
                  <a:gd name="connsiteX2" fmla="*/ 3059854 w 3064284"/>
                  <a:gd name="connsiteY2" fmla="*/ 3331085 h 3506287"/>
                  <a:gd name="connsiteX3" fmla="*/ 3064284 w 3064284"/>
                  <a:gd name="connsiteY3" fmla="*/ 3506287 h 3506287"/>
                  <a:gd name="connsiteX4" fmla="*/ 786669 w 3064284"/>
                  <a:gd name="connsiteY4" fmla="*/ 3506287 h 3506287"/>
                  <a:gd name="connsiteX5" fmla="*/ 785202 w 3064284"/>
                  <a:gd name="connsiteY5" fmla="*/ 3448290 h 3506287"/>
                  <a:gd name="connsiteX6" fmla="*/ 125857 w 3064284"/>
                  <a:gd name="connsiteY6" fmla="*/ 1750538 h 3506287"/>
                  <a:gd name="connsiteX7" fmla="*/ 0 w 3064284"/>
                  <a:gd name="connsiteY7" fmla="*/ 1612061 h 3506287"/>
                  <a:gd name="connsiteX8" fmla="*/ 1612062 w 3064284"/>
                  <a:gd name="connsiteY8" fmla="*/ 0 h 350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84" h="3506287">
                    <a:moveTo>
                      <a:pt x="1612062" y="0"/>
                    </a:moveTo>
                    <a:lnTo>
                      <a:pt x="1720516" y="113753"/>
                    </a:lnTo>
                    <a:cubicBezTo>
                      <a:pt x="2501102" y="972590"/>
                      <a:pt x="2997180" y="2094665"/>
                      <a:pt x="3059854" y="3331085"/>
                    </a:cubicBezTo>
                    <a:lnTo>
                      <a:pt x="3064284" y="3506287"/>
                    </a:lnTo>
                    <a:lnTo>
                      <a:pt x="786669" y="3506287"/>
                    </a:lnTo>
                    <a:lnTo>
                      <a:pt x="785202" y="3448290"/>
                    </a:lnTo>
                    <a:cubicBezTo>
                      <a:pt x="752586" y="2804847"/>
                      <a:pt x="510534" y="2216659"/>
                      <a:pt x="125857" y="1750538"/>
                    </a:cubicBezTo>
                    <a:lnTo>
                      <a:pt x="0" y="1612061"/>
                    </a:lnTo>
                    <a:lnTo>
                      <a:pt x="16120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Video conference </a:t>
                </a:r>
              </a:p>
            </p:txBody>
          </p:sp>
          <p:sp>
            <p:nvSpPr>
              <p:cNvPr id="13" name="Freeform 63">
                <a:extLst>
                  <a:ext uri="{FF2B5EF4-FFF2-40B4-BE49-F238E27FC236}">
                    <a16:creationId xmlns:a16="http://schemas.microsoft.com/office/drawing/2014/main" id="{FC24C871-C7AA-5A01-5D04-8377A5465E6F}"/>
                  </a:ext>
                </a:extLst>
              </p:cNvPr>
              <p:cNvSpPr/>
              <p:nvPr/>
            </p:nvSpPr>
            <p:spPr>
              <a:xfrm>
                <a:off x="3280896" y="1580882"/>
                <a:ext cx="1606494" cy="1709927"/>
              </a:xfrm>
              <a:custGeom>
                <a:avLst/>
                <a:gdLst>
                  <a:gd name="connsiteX0" fmla="*/ 1452221 w 3064282"/>
                  <a:gd name="connsiteY0" fmla="*/ 0 h 3506286"/>
                  <a:gd name="connsiteX1" fmla="*/ 3064282 w 3064282"/>
                  <a:gd name="connsiteY1" fmla="*/ 1612060 h 3506286"/>
                  <a:gd name="connsiteX2" fmla="*/ 2938425 w 3064282"/>
                  <a:gd name="connsiteY2" fmla="*/ 1750537 h 3506286"/>
                  <a:gd name="connsiteX3" fmla="*/ 2279080 w 3064282"/>
                  <a:gd name="connsiteY3" fmla="*/ 3448289 h 3506286"/>
                  <a:gd name="connsiteX4" fmla="*/ 2277613 w 3064282"/>
                  <a:gd name="connsiteY4" fmla="*/ 3506286 h 3506286"/>
                  <a:gd name="connsiteX5" fmla="*/ 0 w 3064282"/>
                  <a:gd name="connsiteY5" fmla="*/ 3506286 h 3506286"/>
                  <a:gd name="connsiteX6" fmla="*/ 4430 w 3064282"/>
                  <a:gd name="connsiteY6" fmla="*/ 3331084 h 3506286"/>
                  <a:gd name="connsiteX7" fmla="*/ 1343768 w 3064282"/>
                  <a:gd name="connsiteY7" fmla="*/ 113752 h 3506286"/>
                  <a:gd name="connsiteX8" fmla="*/ 1452221 w 3064282"/>
                  <a:gd name="connsiteY8" fmla="*/ 0 h 3506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82" h="3506286">
                    <a:moveTo>
                      <a:pt x="1452221" y="0"/>
                    </a:moveTo>
                    <a:lnTo>
                      <a:pt x="3064282" y="1612060"/>
                    </a:lnTo>
                    <a:lnTo>
                      <a:pt x="2938425" y="1750537"/>
                    </a:lnTo>
                    <a:cubicBezTo>
                      <a:pt x="2553748" y="2216658"/>
                      <a:pt x="2311696" y="2804846"/>
                      <a:pt x="2279080" y="3448289"/>
                    </a:cubicBezTo>
                    <a:lnTo>
                      <a:pt x="2277613" y="3506286"/>
                    </a:lnTo>
                    <a:lnTo>
                      <a:pt x="0" y="3506286"/>
                    </a:lnTo>
                    <a:lnTo>
                      <a:pt x="4430" y="3331084"/>
                    </a:lnTo>
                    <a:cubicBezTo>
                      <a:pt x="67105" y="2094664"/>
                      <a:pt x="563182" y="972589"/>
                      <a:pt x="1343768" y="113752"/>
                    </a:cubicBezTo>
                    <a:lnTo>
                      <a:pt x="14522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Receptionist </a:t>
                </a:r>
              </a:p>
            </p:txBody>
          </p:sp>
          <p:sp>
            <p:nvSpPr>
              <p:cNvPr id="14" name="Freeform 59">
                <a:extLst>
                  <a:ext uri="{FF2B5EF4-FFF2-40B4-BE49-F238E27FC236}">
                    <a16:creationId xmlns:a16="http://schemas.microsoft.com/office/drawing/2014/main" id="{3B3F8B3D-D11A-A554-3C0D-DD07AE2532B4}"/>
                  </a:ext>
                </a:extLst>
              </p:cNvPr>
              <p:cNvSpPr/>
              <p:nvPr/>
            </p:nvSpPr>
            <p:spPr>
              <a:xfrm>
                <a:off x="3263732" y="3379995"/>
                <a:ext cx="1559291" cy="1709928"/>
              </a:xfrm>
              <a:custGeom>
                <a:avLst/>
                <a:gdLst>
                  <a:gd name="connsiteX0" fmla="*/ 0 w 3064281"/>
                  <a:gd name="connsiteY0" fmla="*/ 0 h 3506287"/>
                  <a:gd name="connsiteX1" fmla="*/ 2277613 w 3064281"/>
                  <a:gd name="connsiteY1" fmla="*/ 0 h 3506287"/>
                  <a:gd name="connsiteX2" fmla="*/ 2279080 w 3064281"/>
                  <a:gd name="connsiteY2" fmla="*/ 57999 h 3506287"/>
                  <a:gd name="connsiteX3" fmla="*/ 2938425 w 3064281"/>
                  <a:gd name="connsiteY3" fmla="*/ 1755751 h 3506287"/>
                  <a:gd name="connsiteX4" fmla="*/ 3064281 w 3064281"/>
                  <a:gd name="connsiteY4" fmla="*/ 1894226 h 3506287"/>
                  <a:gd name="connsiteX5" fmla="*/ 1452220 w 3064281"/>
                  <a:gd name="connsiteY5" fmla="*/ 3506287 h 3506287"/>
                  <a:gd name="connsiteX6" fmla="*/ 1343768 w 3064281"/>
                  <a:gd name="connsiteY6" fmla="*/ 3392536 h 3506287"/>
                  <a:gd name="connsiteX7" fmla="*/ 4430 w 3064281"/>
                  <a:gd name="connsiteY7" fmla="*/ 175204 h 3506287"/>
                  <a:gd name="connsiteX8" fmla="*/ 0 w 3064281"/>
                  <a:gd name="connsiteY8" fmla="*/ 0 h 350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81" h="3506287">
                    <a:moveTo>
                      <a:pt x="0" y="0"/>
                    </a:moveTo>
                    <a:lnTo>
                      <a:pt x="2277613" y="0"/>
                    </a:lnTo>
                    <a:lnTo>
                      <a:pt x="2279080" y="57999"/>
                    </a:lnTo>
                    <a:cubicBezTo>
                      <a:pt x="2311696" y="701442"/>
                      <a:pt x="2553748" y="1289630"/>
                      <a:pt x="2938425" y="1755751"/>
                    </a:cubicBezTo>
                    <a:lnTo>
                      <a:pt x="3064281" y="1894226"/>
                    </a:lnTo>
                    <a:lnTo>
                      <a:pt x="1452220" y="3506287"/>
                    </a:lnTo>
                    <a:lnTo>
                      <a:pt x="1343768" y="3392536"/>
                    </a:lnTo>
                    <a:cubicBezTo>
                      <a:pt x="563182" y="2533700"/>
                      <a:pt x="67105" y="1411625"/>
                      <a:pt x="4430" y="175204"/>
                    </a:cubicBez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Data Entry</a:t>
                </a:r>
              </a:p>
            </p:txBody>
          </p:sp>
          <p:sp>
            <p:nvSpPr>
              <p:cNvPr id="15" name="Freeform 58">
                <a:extLst>
                  <a:ext uri="{FF2B5EF4-FFF2-40B4-BE49-F238E27FC236}">
                    <a16:creationId xmlns:a16="http://schemas.microsoft.com/office/drawing/2014/main" id="{120F7E97-8D9C-5F87-2E02-3E0CBDE9A8E8}"/>
                  </a:ext>
                </a:extLst>
              </p:cNvPr>
              <p:cNvSpPr/>
              <p:nvPr/>
            </p:nvSpPr>
            <p:spPr>
              <a:xfrm>
                <a:off x="6950347" y="3486969"/>
                <a:ext cx="1559292" cy="1709928"/>
              </a:xfrm>
              <a:custGeom>
                <a:avLst/>
                <a:gdLst>
                  <a:gd name="connsiteX0" fmla="*/ 786668 w 3064283"/>
                  <a:gd name="connsiteY0" fmla="*/ 0 h 3506288"/>
                  <a:gd name="connsiteX1" fmla="*/ 3064283 w 3064283"/>
                  <a:gd name="connsiteY1" fmla="*/ 0 h 3506288"/>
                  <a:gd name="connsiteX2" fmla="*/ 3059853 w 3064283"/>
                  <a:gd name="connsiteY2" fmla="*/ 175204 h 3506288"/>
                  <a:gd name="connsiteX3" fmla="*/ 1720515 w 3064283"/>
                  <a:gd name="connsiteY3" fmla="*/ 3392536 h 3506288"/>
                  <a:gd name="connsiteX4" fmla="*/ 1612062 w 3064283"/>
                  <a:gd name="connsiteY4" fmla="*/ 3506288 h 3506288"/>
                  <a:gd name="connsiteX5" fmla="*/ 0 w 3064283"/>
                  <a:gd name="connsiteY5" fmla="*/ 1894226 h 3506288"/>
                  <a:gd name="connsiteX6" fmla="*/ 125856 w 3064283"/>
                  <a:gd name="connsiteY6" fmla="*/ 1755751 h 3506288"/>
                  <a:gd name="connsiteX7" fmla="*/ 785201 w 3064283"/>
                  <a:gd name="connsiteY7" fmla="*/ 57999 h 3506288"/>
                  <a:gd name="connsiteX8" fmla="*/ 786668 w 3064283"/>
                  <a:gd name="connsiteY8" fmla="*/ 0 h 350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83" h="3506288">
                    <a:moveTo>
                      <a:pt x="786668" y="0"/>
                    </a:moveTo>
                    <a:lnTo>
                      <a:pt x="3064283" y="0"/>
                    </a:lnTo>
                    <a:lnTo>
                      <a:pt x="3059853" y="175204"/>
                    </a:lnTo>
                    <a:cubicBezTo>
                      <a:pt x="2997179" y="1411625"/>
                      <a:pt x="2501101" y="2533700"/>
                      <a:pt x="1720515" y="3392536"/>
                    </a:cubicBezTo>
                    <a:lnTo>
                      <a:pt x="1612062" y="3506288"/>
                    </a:lnTo>
                    <a:lnTo>
                      <a:pt x="0" y="1894226"/>
                    </a:lnTo>
                    <a:lnTo>
                      <a:pt x="125856" y="1755751"/>
                    </a:lnTo>
                    <a:cubicBezTo>
                      <a:pt x="510533" y="1289630"/>
                      <a:pt x="752585" y="701442"/>
                      <a:pt x="785201" y="57999"/>
                    </a:cubicBezTo>
                    <a:lnTo>
                      <a:pt x="7866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Diagnosis of diseases</a:t>
                </a:r>
              </a:p>
            </p:txBody>
          </p:sp>
          <p:sp>
            <p:nvSpPr>
              <p:cNvPr id="16" name="Freeform 1">
                <a:extLst>
                  <a:ext uri="{FF2B5EF4-FFF2-40B4-BE49-F238E27FC236}">
                    <a16:creationId xmlns:a16="http://schemas.microsoft.com/office/drawing/2014/main" id="{11BA2224-24D7-CF4F-0B2A-0891A65F2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2383" y="2384979"/>
                <a:ext cx="1691385" cy="2460948"/>
              </a:xfrm>
              <a:custGeom>
                <a:avLst/>
                <a:gdLst>
                  <a:gd name="T0" fmla="*/ 4090 w 5091"/>
                  <a:gd name="T1" fmla="*/ 4730 h 7728"/>
                  <a:gd name="T2" fmla="*/ 4090 w 5091"/>
                  <a:gd name="T3" fmla="*/ 4730 h 7728"/>
                  <a:gd name="T4" fmla="*/ 4083 w 5091"/>
                  <a:gd name="T5" fmla="*/ 4526 h 7728"/>
                  <a:gd name="T6" fmla="*/ 4083 w 5091"/>
                  <a:gd name="T7" fmla="*/ 4526 h 7728"/>
                  <a:gd name="T8" fmla="*/ 5035 w 5091"/>
                  <a:gd name="T9" fmla="*/ 2014 h 7728"/>
                  <a:gd name="T10" fmla="*/ 5035 w 5091"/>
                  <a:gd name="T11" fmla="*/ 2014 h 7728"/>
                  <a:gd name="T12" fmla="*/ 2760 w 5091"/>
                  <a:gd name="T13" fmla="*/ 63 h 7728"/>
                  <a:gd name="T14" fmla="*/ 2760 w 5091"/>
                  <a:gd name="T15" fmla="*/ 63 h 7728"/>
                  <a:gd name="T16" fmla="*/ 852 w 5091"/>
                  <a:gd name="T17" fmla="*/ 1261 h 7728"/>
                  <a:gd name="T18" fmla="*/ 852 w 5091"/>
                  <a:gd name="T19" fmla="*/ 1261 h 7728"/>
                  <a:gd name="T20" fmla="*/ 507 w 5091"/>
                  <a:gd name="T21" fmla="*/ 2282 h 7728"/>
                  <a:gd name="T22" fmla="*/ 507 w 5091"/>
                  <a:gd name="T23" fmla="*/ 2282 h 7728"/>
                  <a:gd name="T24" fmla="*/ 183 w 5091"/>
                  <a:gd name="T25" fmla="*/ 3105 h 7728"/>
                  <a:gd name="T26" fmla="*/ 183 w 5091"/>
                  <a:gd name="T27" fmla="*/ 3105 h 7728"/>
                  <a:gd name="T28" fmla="*/ 493 w 5091"/>
                  <a:gd name="T29" fmla="*/ 3372 h 7728"/>
                  <a:gd name="T30" fmla="*/ 493 w 5091"/>
                  <a:gd name="T31" fmla="*/ 3372 h 7728"/>
                  <a:gd name="T32" fmla="*/ 493 w 5091"/>
                  <a:gd name="T33" fmla="*/ 3767 h 7728"/>
                  <a:gd name="T34" fmla="*/ 493 w 5091"/>
                  <a:gd name="T35" fmla="*/ 3767 h 7728"/>
                  <a:gd name="T36" fmla="*/ 542 w 5091"/>
                  <a:gd name="T37" fmla="*/ 4133 h 7728"/>
                  <a:gd name="T38" fmla="*/ 542 w 5091"/>
                  <a:gd name="T39" fmla="*/ 4133 h 7728"/>
                  <a:gd name="T40" fmla="*/ 514 w 5091"/>
                  <a:gd name="T41" fmla="*/ 4436 h 7728"/>
                  <a:gd name="T42" fmla="*/ 514 w 5091"/>
                  <a:gd name="T43" fmla="*/ 4436 h 7728"/>
                  <a:gd name="T44" fmla="*/ 873 w 5091"/>
                  <a:gd name="T45" fmla="*/ 4922 h 7728"/>
                  <a:gd name="T46" fmla="*/ 873 w 5091"/>
                  <a:gd name="T47" fmla="*/ 4922 h 7728"/>
                  <a:gd name="T48" fmla="*/ 1944 w 5091"/>
                  <a:gd name="T49" fmla="*/ 5093 h 7728"/>
                  <a:gd name="T50" fmla="*/ 1944 w 5091"/>
                  <a:gd name="T51" fmla="*/ 5093 h 7728"/>
                  <a:gd name="T52" fmla="*/ 1961 w 5091"/>
                  <a:gd name="T53" fmla="*/ 5219 h 7728"/>
                  <a:gd name="T54" fmla="*/ 1961 w 5091"/>
                  <a:gd name="T55" fmla="*/ 5219 h 7728"/>
                  <a:gd name="T56" fmla="*/ 1397 w 5091"/>
                  <a:gd name="T57" fmla="*/ 7727 h 7728"/>
                  <a:gd name="T58" fmla="*/ 1775 w 5091"/>
                  <a:gd name="T59" fmla="*/ 7727 h 7728"/>
                  <a:gd name="T60" fmla="*/ 4618 w 5091"/>
                  <a:gd name="T61" fmla="*/ 7727 h 7728"/>
                  <a:gd name="T62" fmla="*/ 5090 w 5091"/>
                  <a:gd name="T63" fmla="*/ 7727 h 7728"/>
                  <a:gd name="T64" fmla="*/ 5090 w 5091"/>
                  <a:gd name="T65" fmla="*/ 7727 h 7728"/>
                  <a:gd name="T66" fmla="*/ 4657 w 5091"/>
                  <a:gd name="T67" fmla="*/ 6432 h 7728"/>
                  <a:gd name="T68" fmla="*/ 4657 w 5091"/>
                  <a:gd name="T69" fmla="*/ 6432 h 7728"/>
                  <a:gd name="T70" fmla="*/ 4090 w 5091"/>
                  <a:gd name="T71" fmla="*/ 4730 h 7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091" h="7728">
                    <a:moveTo>
                      <a:pt x="4090" y="4730"/>
                    </a:moveTo>
                    <a:lnTo>
                      <a:pt x="4090" y="4730"/>
                    </a:lnTo>
                    <a:cubicBezTo>
                      <a:pt x="4086" y="4661"/>
                      <a:pt x="4084" y="4593"/>
                      <a:pt x="4083" y="4526"/>
                    </a:cubicBezTo>
                    <a:lnTo>
                      <a:pt x="4083" y="4526"/>
                    </a:lnTo>
                    <a:cubicBezTo>
                      <a:pt x="4076" y="3934"/>
                      <a:pt x="5028" y="3169"/>
                      <a:pt x="5035" y="2014"/>
                    </a:cubicBezTo>
                    <a:lnTo>
                      <a:pt x="5035" y="2014"/>
                    </a:lnTo>
                    <a:cubicBezTo>
                      <a:pt x="5042" y="859"/>
                      <a:pt x="3971" y="57"/>
                      <a:pt x="2760" y="63"/>
                    </a:cubicBezTo>
                    <a:lnTo>
                      <a:pt x="2760" y="63"/>
                    </a:lnTo>
                    <a:cubicBezTo>
                      <a:pt x="2760" y="63"/>
                      <a:pt x="1373" y="0"/>
                      <a:pt x="852" y="1261"/>
                    </a:cubicBezTo>
                    <a:lnTo>
                      <a:pt x="852" y="1261"/>
                    </a:lnTo>
                    <a:cubicBezTo>
                      <a:pt x="606" y="1902"/>
                      <a:pt x="909" y="1831"/>
                      <a:pt x="507" y="2282"/>
                    </a:cubicBezTo>
                    <a:lnTo>
                      <a:pt x="507" y="2282"/>
                    </a:lnTo>
                    <a:cubicBezTo>
                      <a:pt x="106" y="2733"/>
                      <a:pt x="0" y="3021"/>
                      <a:pt x="183" y="3105"/>
                    </a:cubicBezTo>
                    <a:lnTo>
                      <a:pt x="183" y="3105"/>
                    </a:lnTo>
                    <a:cubicBezTo>
                      <a:pt x="366" y="3190"/>
                      <a:pt x="500" y="3154"/>
                      <a:pt x="493" y="3372"/>
                    </a:cubicBezTo>
                    <a:lnTo>
                      <a:pt x="493" y="3372"/>
                    </a:lnTo>
                    <a:cubicBezTo>
                      <a:pt x="451" y="3492"/>
                      <a:pt x="295" y="3640"/>
                      <a:pt x="493" y="3767"/>
                    </a:cubicBezTo>
                    <a:lnTo>
                      <a:pt x="493" y="3767"/>
                    </a:lnTo>
                    <a:cubicBezTo>
                      <a:pt x="366" y="3950"/>
                      <a:pt x="563" y="4077"/>
                      <a:pt x="542" y="4133"/>
                    </a:cubicBezTo>
                    <a:lnTo>
                      <a:pt x="542" y="4133"/>
                    </a:lnTo>
                    <a:cubicBezTo>
                      <a:pt x="542" y="4133"/>
                      <a:pt x="570" y="4281"/>
                      <a:pt x="514" y="4436"/>
                    </a:cubicBezTo>
                    <a:lnTo>
                      <a:pt x="514" y="4436"/>
                    </a:lnTo>
                    <a:cubicBezTo>
                      <a:pt x="457" y="4591"/>
                      <a:pt x="373" y="4922"/>
                      <a:pt x="873" y="4922"/>
                    </a:cubicBezTo>
                    <a:lnTo>
                      <a:pt x="873" y="4922"/>
                    </a:lnTo>
                    <a:cubicBezTo>
                      <a:pt x="1373" y="4922"/>
                      <a:pt x="1867" y="4755"/>
                      <a:pt x="1944" y="5093"/>
                    </a:cubicBezTo>
                    <a:lnTo>
                      <a:pt x="1944" y="5093"/>
                    </a:lnTo>
                    <a:cubicBezTo>
                      <a:pt x="1953" y="5132"/>
                      <a:pt x="1958" y="5175"/>
                      <a:pt x="1961" y="5219"/>
                    </a:cubicBezTo>
                    <a:lnTo>
                      <a:pt x="1961" y="5219"/>
                    </a:lnTo>
                    <a:cubicBezTo>
                      <a:pt x="1928" y="6174"/>
                      <a:pt x="1397" y="7727"/>
                      <a:pt x="1397" y="7727"/>
                    </a:cubicBezTo>
                    <a:lnTo>
                      <a:pt x="1775" y="7727"/>
                    </a:lnTo>
                    <a:lnTo>
                      <a:pt x="4618" y="7727"/>
                    </a:lnTo>
                    <a:lnTo>
                      <a:pt x="5090" y="7727"/>
                    </a:lnTo>
                    <a:lnTo>
                      <a:pt x="5090" y="7727"/>
                    </a:lnTo>
                    <a:cubicBezTo>
                      <a:pt x="5090" y="7727"/>
                      <a:pt x="5023" y="7129"/>
                      <a:pt x="4657" y="6432"/>
                    </a:cubicBezTo>
                    <a:lnTo>
                      <a:pt x="4657" y="6432"/>
                    </a:lnTo>
                    <a:cubicBezTo>
                      <a:pt x="4299" y="5752"/>
                      <a:pt x="4093" y="4772"/>
                      <a:pt x="4090" y="473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4899" b="1" dirty="0"/>
              </a:p>
            </p:txBody>
          </p:sp>
        </p:grpSp>
        <p:sp>
          <p:nvSpPr>
            <p:cNvPr id="9" name="Freeform 311">
              <a:extLst>
                <a:ext uri="{FF2B5EF4-FFF2-40B4-BE49-F238E27FC236}">
                  <a16:creationId xmlns:a16="http://schemas.microsoft.com/office/drawing/2014/main" id="{7D098858-6A21-7E21-67A7-9C354D2C30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0232" y="2148375"/>
              <a:ext cx="1098043" cy="1204729"/>
            </a:xfrm>
            <a:custGeom>
              <a:avLst/>
              <a:gdLst>
                <a:gd name="T0" fmla="*/ 2147483646 w 814"/>
                <a:gd name="T1" fmla="*/ 2147483646 h 812"/>
                <a:gd name="T2" fmla="*/ 2147483646 w 814"/>
                <a:gd name="T3" fmla="*/ 2147483646 h 812"/>
                <a:gd name="T4" fmla="*/ 2147483646 w 814"/>
                <a:gd name="T5" fmla="*/ 2147483646 h 812"/>
                <a:gd name="T6" fmla="*/ 2147483646 w 814"/>
                <a:gd name="T7" fmla="*/ 2147483646 h 812"/>
                <a:gd name="T8" fmla="*/ 2147483646 w 814"/>
                <a:gd name="T9" fmla="*/ 2147483646 h 812"/>
                <a:gd name="T10" fmla="*/ 2147483646 w 814"/>
                <a:gd name="T11" fmla="*/ 2147483646 h 812"/>
                <a:gd name="T12" fmla="*/ 2147483646 w 814"/>
                <a:gd name="T13" fmla="*/ 2147483646 h 812"/>
                <a:gd name="T14" fmla="*/ 2147483646 w 814"/>
                <a:gd name="T15" fmla="*/ 2147483646 h 812"/>
                <a:gd name="T16" fmla="*/ 2147483646 w 814"/>
                <a:gd name="T17" fmla="*/ 2147483646 h 812"/>
                <a:gd name="T18" fmla="*/ 2147483646 w 814"/>
                <a:gd name="T19" fmla="*/ 2147483646 h 812"/>
                <a:gd name="T20" fmla="*/ 2147483646 w 814"/>
                <a:gd name="T21" fmla="*/ 2147483646 h 812"/>
                <a:gd name="T22" fmla="*/ 2147483646 w 814"/>
                <a:gd name="T23" fmla="*/ 2147483646 h 812"/>
                <a:gd name="T24" fmla="*/ 2147483646 w 814"/>
                <a:gd name="T25" fmla="*/ 2147483646 h 812"/>
                <a:gd name="T26" fmla="*/ 2147483646 w 814"/>
                <a:gd name="T27" fmla="*/ 2147483646 h 812"/>
                <a:gd name="T28" fmla="*/ 2147483646 w 814"/>
                <a:gd name="T29" fmla="*/ 2147483646 h 812"/>
                <a:gd name="T30" fmla="*/ 2147483646 w 814"/>
                <a:gd name="T31" fmla="*/ 2147483646 h 812"/>
                <a:gd name="T32" fmla="*/ 2147483646 w 814"/>
                <a:gd name="T33" fmla="*/ 2147483646 h 812"/>
                <a:gd name="T34" fmla="*/ 2147483646 w 814"/>
                <a:gd name="T35" fmla="*/ 2147483646 h 812"/>
                <a:gd name="T36" fmla="*/ 2147483646 w 814"/>
                <a:gd name="T37" fmla="*/ 2147483646 h 812"/>
                <a:gd name="T38" fmla="*/ 2147483646 w 814"/>
                <a:gd name="T39" fmla="*/ 2147483646 h 812"/>
                <a:gd name="T40" fmla="*/ 2147483646 w 814"/>
                <a:gd name="T41" fmla="*/ 2147483646 h 812"/>
                <a:gd name="T42" fmla="*/ 2147483646 w 814"/>
                <a:gd name="T43" fmla="*/ 2147483646 h 812"/>
                <a:gd name="T44" fmla="*/ 2147483646 w 814"/>
                <a:gd name="T45" fmla="*/ 2147483646 h 812"/>
                <a:gd name="T46" fmla="*/ 2147483646 w 814"/>
                <a:gd name="T47" fmla="*/ 2147483646 h 812"/>
                <a:gd name="T48" fmla="*/ 2147483646 w 814"/>
                <a:gd name="T49" fmla="*/ 2147483646 h 812"/>
                <a:gd name="T50" fmla="*/ 0 w 814"/>
                <a:gd name="T51" fmla="*/ 2147483646 h 812"/>
                <a:gd name="T52" fmla="*/ 2147483646 w 814"/>
                <a:gd name="T53" fmla="*/ 2147483646 h 812"/>
                <a:gd name="T54" fmla="*/ 2147483646 w 814"/>
                <a:gd name="T55" fmla="*/ 2147483646 h 812"/>
                <a:gd name="T56" fmla="*/ 2147483646 w 814"/>
                <a:gd name="T57" fmla="*/ 2147483646 h 812"/>
                <a:gd name="T58" fmla="*/ 2147483646 w 814"/>
                <a:gd name="T59" fmla="*/ 2147483646 h 812"/>
                <a:gd name="T60" fmla="*/ 2147483646 w 814"/>
                <a:gd name="T61" fmla="*/ 2147483646 h 812"/>
                <a:gd name="T62" fmla="*/ 2147483646 w 814"/>
                <a:gd name="T63" fmla="*/ 2147483646 h 812"/>
                <a:gd name="T64" fmla="*/ 2147483646 w 814"/>
                <a:gd name="T65" fmla="*/ 2147483646 h 812"/>
                <a:gd name="T66" fmla="*/ 2147483646 w 814"/>
                <a:gd name="T67" fmla="*/ 2147483646 h 812"/>
                <a:gd name="T68" fmla="*/ 2147483646 w 814"/>
                <a:gd name="T69" fmla="*/ 2147483646 h 812"/>
                <a:gd name="T70" fmla="*/ 2147483646 w 814"/>
                <a:gd name="T71" fmla="*/ 2147483646 h 812"/>
                <a:gd name="T72" fmla="*/ 2147483646 w 814"/>
                <a:gd name="T73" fmla="*/ 2147483646 h 812"/>
                <a:gd name="T74" fmla="*/ 2147483646 w 814"/>
                <a:gd name="T75" fmla="*/ 2147483646 h 812"/>
                <a:gd name="T76" fmla="*/ 2147483646 w 814"/>
                <a:gd name="T77" fmla="*/ 2147483646 h 812"/>
                <a:gd name="T78" fmla="*/ 2147483646 w 814"/>
                <a:gd name="T79" fmla="*/ 2147483646 h 812"/>
                <a:gd name="T80" fmla="*/ 2147483646 w 814"/>
                <a:gd name="T81" fmla="*/ 2147483646 h 812"/>
                <a:gd name="T82" fmla="*/ 2147483646 w 814"/>
                <a:gd name="T83" fmla="*/ 2147483646 h 812"/>
                <a:gd name="T84" fmla="*/ 2147483646 w 814"/>
                <a:gd name="T85" fmla="*/ 2147483646 h 812"/>
                <a:gd name="T86" fmla="*/ 2147483646 w 814"/>
                <a:gd name="T87" fmla="*/ 2147483646 h 812"/>
                <a:gd name="T88" fmla="*/ 2147483646 w 814"/>
                <a:gd name="T89" fmla="*/ 2147483646 h 812"/>
                <a:gd name="T90" fmla="*/ 2147483646 w 814"/>
                <a:gd name="T91" fmla="*/ 2147483646 h 812"/>
                <a:gd name="T92" fmla="*/ 2147483646 w 814"/>
                <a:gd name="T93" fmla="*/ 2147483646 h 812"/>
                <a:gd name="T94" fmla="*/ 2147483646 w 814"/>
                <a:gd name="T95" fmla="*/ 2147483646 h 812"/>
                <a:gd name="T96" fmla="*/ 2147483646 w 814"/>
                <a:gd name="T97" fmla="*/ 2147483646 h 81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14" h="812">
                  <a:moveTo>
                    <a:pt x="575" y="609"/>
                  </a:moveTo>
                  <a:lnTo>
                    <a:pt x="575" y="609"/>
                  </a:lnTo>
                  <a:cubicBezTo>
                    <a:pt x="574" y="615"/>
                    <a:pt x="574" y="621"/>
                    <a:pt x="574" y="628"/>
                  </a:cubicBezTo>
                  <a:lnTo>
                    <a:pt x="574" y="652"/>
                  </a:lnTo>
                  <a:lnTo>
                    <a:pt x="325" y="652"/>
                  </a:lnTo>
                  <a:cubicBezTo>
                    <a:pt x="317" y="652"/>
                    <a:pt x="311" y="657"/>
                    <a:pt x="311" y="664"/>
                  </a:cubicBezTo>
                  <a:cubicBezTo>
                    <a:pt x="311" y="672"/>
                    <a:pt x="317" y="676"/>
                    <a:pt x="325" y="676"/>
                  </a:cubicBezTo>
                  <a:lnTo>
                    <a:pt x="574" y="676"/>
                  </a:lnTo>
                  <a:lnTo>
                    <a:pt x="574" y="715"/>
                  </a:lnTo>
                  <a:cubicBezTo>
                    <a:pt x="574" y="717"/>
                    <a:pt x="573" y="718"/>
                    <a:pt x="570" y="718"/>
                  </a:cubicBezTo>
                  <a:lnTo>
                    <a:pt x="275" y="718"/>
                  </a:lnTo>
                  <a:cubicBezTo>
                    <a:pt x="273" y="718"/>
                    <a:pt x="271" y="717"/>
                    <a:pt x="271" y="715"/>
                  </a:cubicBezTo>
                  <a:lnTo>
                    <a:pt x="271" y="629"/>
                  </a:lnTo>
                  <a:cubicBezTo>
                    <a:pt x="271" y="623"/>
                    <a:pt x="271" y="615"/>
                    <a:pt x="271" y="609"/>
                  </a:cubicBezTo>
                  <a:lnTo>
                    <a:pt x="575" y="609"/>
                  </a:lnTo>
                  <a:close/>
                  <a:moveTo>
                    <a:pt x="486" y="787"/>
                  </a:moveTo>
                  <a:lnTo>
                    <a:pt x="360" y="787"/>
                  </a:lnTo>
                  <a:cubicBezTo>
                    <a:pt x="333" y="787"/>
                    <a:pt x="310" y="768"/>
                    <a:pt x="306" y="743"/>
                  </a:cubicBezTo>
                  <a:lnTo>
                    <a:pt x="540" y="743"/>
                  </a:lnTo>
                  <a:cubicBezTo>
                    <a:pt x="534" y="768"/>
                    <a:pt x="512" y="787"/>
                    <a:pt x="486" y="787"/>
                  </a:cubicBezTo>
                  <a:close/>
                  <a:moveTo>
                    <a:pt x="645" y="399"/>
                  </a:moveTo>
                  <a:lnTo>
                    <a:pt x="645" y="399"/>
                  </a:lnTo>
                  <a:cubicBezTo>
                    <a:pt x="647" y="400"/>
                    <a:pt x="648" y="400"/>
                    <a:pt x="650" y="400"/>
                  </a:cubicBezTo>
                  <a:cubicBezTo>
                    <a:pt x="653" y="400"/>
                    <a:pt x="656" y="399"/>
                    <a:pt x="659" y="397"/>
                  </a:cubicBezTo>
                  <a:lnTo>
                    <a:pt x="808" y="248"/>
                  </a:lnTo>
                  <a:cubicBezTo>
                    <a:pt x="813" y="243"/>
                    <a:pt x="813" y="235"/>
                    <a:pt x="808" y="231"/>
                  </a:cubicBezTo>
                  <a:lnTo>
                    <a:pt x="659" y="81"/>
                  </a:lnTo>
                  <a:cubicBezTo>
                    <a:pt x="655" y="79"/>
                    <a:pt x="650" y="77"/>
                    <a:pt x="645" y="79"/>
                  </a:cubicBezTo>
                  <a:cubicBezTo>
                    <a:pt x="641" y="81"/>
                    <a:pt x="638" y="86"/>
                    <a:pt x="638" y="90"/>
                  </a:cubicBezTo>
                  <a:lnTo>
                    <a:pt x="638" y="163"/>
                  </a:lnTo>
                  <a:lnTo>
                    <a:pt x="234" y="163"/>
                  </a:lnTo>
                  <a:cubicBezTo>
                    <a:pt x="228" y="163"/>
                    <a:pt x="222" y="167"/>
                    <a:pt x="222" y="174"/>
                  </a:cubicBezTo>
                  <a:cubicBezTo>
                    <a:pt x="222" y="181"/>
                    <a:pt x="228" y="186"/>
                    <a:pt x="234" y="186"/>
                  </a:cubicBezTo>
                  <a:lnTo>
                    <a:pt x="650" y="186"/>
                  </a:lnTo>
                  <a:cubicBezTo>
                    <a:pt x="658" y="186"/>
                    <a:pt x="662" y="181"/>
                    <a:pt x="662" y="174"/>
                  </a:cubicBezTo>
                  <a:lnTo>
                    <a:pt x="662" y="121"/>
                  </a:lnTo>
                  <a:lnTo>
                    <a:pt x="782" y="240"/>
                  </a:lnTo>
                  <a:lnTo>
                    <a:pt x="662" y="358"/>
                  </a:lnTo>
                  <a:lnTo>
                    <a:pt x="662" y="304"/>
                  </a:lnTo>
                  <a:cubicBezTo>
                    <a:pt x="662" y="297"/>
                    <a:pt x="658" y="292"/>
                    <a:pt x="650" y="292"/>
                  </a:cubicBezTo>
                  <a:lnTo>
                    <a:pt x="479" y="292"/>
                  </a:lnTo>
                  <a:lnTo>
                    <a:pt x="398" y="213"/>
                  </a:lnTo>
                  <a:cubicBezTo>
                    <a:pt x="395" y="209"/>
                    <a:pt x="389" y="207"/>
                    <a:pt x="385" y="209"/>
                  </a:cubicBezTo>
                  <a:cubicBezTo>
                    <a:pt x="381" y="211"/>
                    <a:pt x="377" y="216"/>
                    <a:pt x="377" y="220"/>
                  </a:cubicBezTo>
                  <a:lnTo>
                    <a:pt x="377" y="293"/>
                  </a:lnTo>
                  <a:lnTo>
                    <a:pt x="139" y="293"/>
                  </a:lnTo>
                  <a:cubicBezTo>
                    <a:pt x="147" y="143"/>
                    <a:pt x="271" y="25"/>
                    <a:pt x="421" y="25"/>
                  </a:cubicBezTo>
                  <a:cubicBezTo>
                    <a:pt x="479" y="25"/>
                    <a:pt x="535" y="42"/>
                    <a:pt x="582" y="76"/>
                  </a:cubicBezTo>
                  <a:cubicBezTo>
                    <a:pt x="589" y="79"/>
                    <a:pt x="595" y="77"/>
                    <a:pt x="600" y="72"/>
                  </a:cubicBezTo>
                  <a:cubicBezTo>
                    <a:pt x="603" y="67"/>
                    <a:pt x="602" y="59"/>
                    <a:pt x="596" y="54"/>
                  </a:cubicBezTo>
                  <a:cubicBezTo>
                    <a:pt x="546" y="19"/>
                    <a:pt x="484" y="0"/>
                    <a:pt x="421" y="0"/>
                  </a:cubicBezTo>
                  <a:cubicBezTo>
                    <a:pt x="257" y="0"/>
                    <a:pt x="123" y="130"/>
                    <a:pt x="114" y="293"/>
                  </a:cubicBezTo>
                  <a:lnTo>
                    <a:pt x="11" y="293"/>
                  </a:lnTo>
                  <a:cubicBezTo>
                    <a:pt x="6" y="293"/>
                    <a:pt x="0" y="297"/>
                    <a:pt x="0" y="304"/>
                  </a:cubicBezTo>
                  <a:cubicBezTo>
                    <a:pt x="0" y="311"/>
                    <a:pt x="6" y="317"/>
                    <a:pt x="11" y="317"/>
                  </a:cubicBezTo>
                  <a:lnTo>
                    <a:pt x="390" y="317"/>
                  </a:lnTo>
                  <a:cubicBezTo>
                    <a:pt x="397" y="317"/>
                    <a:pt x="402" y="311"/>
                    <a:pt x="402" y="304"/>
                  </a:cubicBezTo>
                  <a:lnTo>
                    <a:pt x="402" y="251"/>
                  </a:lnTo>
                  <a:lnTo>
                    <a:pt x="522" y="370"/>
                  </a:lnTo>
                  <a:lnTo>
                    <a:pt x="402" y="489"/>
                  </a:lnTo>
                  <a:lnTo>
                    <a:pt x="402" y="434"/>
                  </a:lnTo>
                  <a:cubicBezTo>
                    <a:pt x="402" y="429"/>
                    <a:pt x="397" y="422"/>
                    <a:pt x="390" y="422"/>
                  </a:cubicBezTo>
                  <a:lnTo>
                    <a:pt x="94" y="422"/>
                  </a:lnTo>
                  <a:cubicBezTo>
                    <a:pt x="87" y="422"/>
                    <a:pt x="82" y="429"/>
                    <a:pt x="82" y="434"/>
                  </a:cubicBezTo>
                  <a:cubicBezTo>
                    <a:pt x="82" y="441"/>
                    <a:pt x="87" y="447"/>
                    <a:pt x="94" y="447"/>
                  </a:cubicBezTo>
                  <a:lnTo>
                    <a:pt x="147" y="447"/>
                  </a:lnTo>
                  <a:cubicBezTo>
                    <a:pt x="162" y="475"/>
                    <a:pt x="180" y="501"/>
                    <a:pt x="203" y="524"/>
                  </a:cubicBezTo>
                  <a:cubicBezTo>
                    <a:pt x="231" y="552"/>
                    <a:pt x="246" y="589"/>
                    <a:pt x="246" y="629"/>
                  </a:cubicBezTo>
                  <a:lnTo>
                    <a:pt x="246" y="715"/>
                  </a:lnTo>
                  <a:cubicBezTo>
                    <a:pt x="246" y="730"/>
                    <a:pt x="259" y="743"/>
                    <a:pt x="275" y="743"/>
                  </a:cubicBezTo>
                  <a:lnTo>
                    <a:pt x="281" y="743"/>
                  </a:lnTo>
                  <a:cubicBezTo>
                    <a:pt x="286" y="782"/>
                    <a:pt x="319" y="811"/>
                    <a:pt x="360" y="811"/>
                  </a:cubicBezTo>
                  <a:lnTo>
                    <a:pt x="486" y="811"/>
                  </a:lnTo>
                  <a:cubicBezTo>
                    <a:pt x="525" y="811"/>
                    <a:pt x="559" y="782"/>
                    <a:pt x="565" y="743"/>
                  </a:cubicBezTo>
                  <a:lnTo>
                    <a:pt x="570" y="743"/>
                  </a:lnTo>
                  <a:cubicBezTo>
                    <a:pt x="585" y="743"/>
                    <a:pt x="599" y="730"/>
                    <a:pt x="599" y="715"/>
                  </a:cubicBezTo>
                  <a:lnTo>
                    <a:pt x="599" y="628"/>
                  </a:lnTo>
                  <a:cubicBezTo>
                    <a:pt x="599" y="588"/>
                    <a:pt x="615" y="550"/>
                    <a:pt x="642" y="521"/>
                  </a:cubicBezTo>
                  <a:cubicBezTo>
                    <a:pt x="667" y="495"/>
                    <a:pt x="687" y="466"/>
                    <a:pt x="702" y="433"/>
                  </a:cubicBezTo>
                  <a:cubicBezTo>
                    <a:pt x="705" y="426"/>
                    <a:pt x="702" y="420"/>
                    <a:pt x="696" y="417"/>
                  </a:cubicBezTo>
                  <a:cubicBezTo>
                    <a:pt x="689" y="414"/>
                    <a:pt x="682" y="417"/>
                    <a:pt x="679" y="423"/>
                  </a:cubicBezTo>
                  <a:cubicBezTo>
                    <a:pt x="665" y="454"/>
                    <a:pt x="647" y="481"/>
                    <a:pt x="624" y="506"/>
                  </a:cubicBezTo>
                  <a:cubicBezTo>
                    <a:pt x="602" y="527"/>
                    <a:pt x="587" y="554"/>
                    <a:pt x="579" y="584"/>
                  </a:cubicBezTo>
                  <a:lnTo>
                    <a:pt x="265" y="584"/>
                  </a:lnTo>
                  <a:cubicBezTo>
                    <a:pt x="257" y="555"/>
                    <a:pt x="242" y="528"/>
                    <a:pt x="221" y="507"/>
                  </a:cubicBezTo>
                  <a:cubicBezTo>
                    <a:pt x="203" y="489"/>
                    <a:pt x="188" y="468"/>
                    <a:pt x="175" y="447"/>
                  </a:cubicBezTo>
                  <a:lnTo>
                    <a:pt x="377" y="447"/>
                  </a:lnTo>
                  <a:lnTo>
                    <a:pt x="377" y="518"/>
                  </a:lnTo>
                  <a:cubicBezTo>
                    <a:pt x="377" y="524"/>
                    <a:pt x="381" y="528"/>
                    <a:pt x="385" y="529"/>
                  </a:cubicBezTo>
                  <a:cubicBezTo>
                    <a:pt x="387" y="530"/>
                    <a:pt x="388" y="530"/>
                    <a:pt x="390" y="530"/>
                  </a:cubicBezTo>
                  <a:cubicBezTo>
                    <a:pt x="393" y="530"/>
                    <a:pt x="396" y="529"/>
                    <a:pt x="398" y="527"/>
                  </a:cubicBezTo>
                  <a:lnTo>
                    <a:pt x="548" y="378"/>
                  </a:lnTo>
                  <a:cubicBezTo>
                    <a:pt x="550" y="377"/>
                    <a:pt x="551" y="373"/>
                    <a:pt x="551" y="370"/>
                  </a:cubicBezTo>
                  <a:cubicBezTo>
                    <a:pt x="551" y="366"/>
                    <a:pt x="550" y="363"/>
                    <a:pt x="548" y="361"/>
                  </a:cubicBezTo>
                  <a:lnTo>
                    <a:pt x="503" y="317"/>
                  </a:lnTo>
                  <a:lnTo>
                    <a:pt x="638" y="317"/>
                  </a:lnTo>
                  <a:lnTo>
                    <a:pt x="638" y="388"/>
                  </a:lnTo>
                  <a:cubicBezTo>
                    <a:pt x="638" y="392"/>
                    <a:pt x="641" y="398"/>
                    <a:pt x="645" y="39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b="1"/>
            </a:p>
          </p:txBody>
        </p:sp>
      </p:grpSp>
    </p:spTree>
    <p:extLst>
      <p:ext uri="{BB962C8B-B14F-4D97-AF65-F5344CB8AC3E}">
        <p14:creationId xmlns:p14="http://schemas.microsoft.com/office/powerpoint/2010/main" val="92656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4">
            <a:extLst>
              <a:ext uri="{FF2B5EF4-FFF2-40B4-BE49-F238E27FC236}">
                <a16:creationId xmlns:a16="http://schemas.microsoft.com/office/drawing/2014/main" id="{75EE826F-6EA2-2951-FA6A-3CD4853D219A}"/>
              </a:ext>
            </a:extLst>
          </p:cNvPr>
          <p:cNvSpPr txBox="1">
            <a:spLocks/>
          </p:cNvSpPr>
          <p:nvPr/>
        </p:nvSpPr>
        <p:spPr>
          <a:xfrm>
            <a:off x="383674" y="1174319"/>
            <a:ext cx="3477487" cy="24718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8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approach </a:t>
            </a:r>
            <a:r>
              <a:rPr lang="en-US" sz="3200" b="1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(Medical service website)</a:t>
            </a: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AC8AAB64-F3CC-5E09-04E0-1FB36BC8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07/07/2022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3D2BD846-2D8E-E266-0044-133E0E46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7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99AB08-9076-A972-7354-50A23B9A021C}"/>
              </a:ext>
            </a:extLst>
          </p:cNvPr>
          <p:cNvGrpSpPr/>
          <p:nvPr/>
        </p:nvGrpSpPr>
        <p:grpSpPr>
          <a:xfrm>
            <a:off x="3920048" y="1197405"/>
            <a:ext cx="5025258" cy="4016501"/>
            <a:chOff x="3589341" y="254800"/>
            <a:chExt cx="5271041" cy="441110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6F3477C-04FC-54C1-831F-6C525C0B4A0F}"/>
                </a:ext>
              </a:extLst>
            </p:cNvPr>
            <p:cNvGrpSpPr/>
            <p:nvPr/>
          </p:nvGrpSpPr>
          <p:grpSpPr>
            <a:xfrm>
              <a:off x="3589341" y="254800"/>
              <a:ext cx="5271041" cy="4411101"/>
              <a:chOff x="3263732" y="785796"/>
              <a:chExt cx="5271041" cy="4411101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1A3AC908-404B-8CBF-6960-048589DDB67E}"/>
                  </a:ext>
                </a:extLst>
              </p:cNvPr>
              <p:cNvSpPr/>
              <p:nvPr/>
            </p:nvSpPr>
            <p:spPr>
              <a:xfrm>
                <a:off x="5945783" y="809606"/>
                <a:ext cx="1784210" cy="1494373"/>
              </a:xfrm>
              <a:custGeom>
                <a:avLst/>
                <a:gdLst>
                  <a:gd name="connsiteX0" fmla="*/ 0 w 3506287"/>
                  <a:gd name="connsiteY0" fmla="*/ 0 h 3064282"/>
                  <a:gd name="connsiteX1" fmla="*/ 175203 w 3506287"/>
                  <a:gd name="connsiteY1" fmla="*/ 4430 h 3064282"/>
                  <a:gd name="connsiteX2" fmla="*/ 3392535 w 3506287"/>
                  <a:gd name="connsiteY2" fmla="*/ 1343768 h 3064282"/>
                  <a:gd name="connsiteX3" fmla="*/ 3506287 w 3506287"/>
                  <a:gd name="connsiteY3" fmla="*/ 1452221 h 3064282"/>
                  <a:gd name="connsiteX4" fmla="*/ 1894225 w 3506287"/>
                  <a:gd name="connsiteY4" fmla="*/ 3064282 h 3064282"/>
                  <a:gd name="connsiteX5" fmla="*/ 1755749 w 3506287"/>
                  <a:gd name="connsiteY5" fmla="*/ 2938426 h 3064282"/>
                  <a:gd name="connsiteX6" fmla="*/ 57997 w 3506287"/>
                  <a:gd name="connsiteY6" fmla="*/ 2279081 h 3064282"/>
                  <a:gd name="connsiteX7" fmla="*/ 0 w 3506287"/>
                  <a:gd name="connsiteY7" fmla="*/ 2277615 h 3064282"/>
                  <a:gd name="connsiteX8" fmla="*/ 0 w 3506287"/>
                  <a:gd name="connsiteY8" fmla="*/ 0 h 306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06287" h="3064282">
                    <a:moveTo>
                      <a:pt x="0" y="0"/>
                    </a:moveTo>
                    <a:lnTo>
                      <a:pt x="175203" y="4430"/>
                    </a:lnTo>
                    <a:cubicBezTo>
                      <a:pt x="1411624" y="67105"/>
                      <a:pt x="2533699" y="563182"/>
                      <a:pt x="3392535" y="1343768"/>
                    </a:cubicBezTo>
                    <a:lnTo>
                      <a:pt x="3506287" y="1452221"/>
                    </a:lnTo>
                    <a:lnTo>
                      <a:pt x="1894225" y="3064282"/>
                    </a:lnTo>
                    <a:lnTo>
                      <a:pt x="1755749" y="2938426"/>
                    </a:lnTo>
                    <a:cubicBezTo>
                      <a:pt x="1289628" y="2553749"/>
                      <a:pt x="701440" y="2311697"/>
                      <a:pt x="57997" y="2279081"/>
                    </a:cubicBezTo>
                    <a:lnTo>
                      <a:pt x="0" y="22776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Surgical operation</a:t>
                </a:r>
              </a:p>
            </p:txBody>
          </p:sp>
          <p:sp>
            <p:nvSpPr>
              <p:cNvPr id="11" name="Freeform 67">
                <a:extLst>
                  <a:ext uri="{FF2B5EF4-FFF2-40B4-BE49-F238E27FC236}">
                    <a16:creationId xmlns:a16="http://schemas.microsoft.com/office/drawing/2014/main" id="{D4D392AD-C45F-EBD9-027A-A6D0BC74805A}"/>
                  </a:ext>
                </a:extLst>
              </p:cNvPr>
              <p:cNvSpPr/>
              <p:nvPr/>
            </p:nvSpPr>
            <p:spPr>
              <a:xfrm>
                <a:off x="4080928" y="785796"/>
                <a:ext cx="1784210" cy="1494373"/>
              </a:xfrm>
              <a:custGeom>
                <a:avLst/>
                <a:gdLst>
                  <a:gd name="connsiteX0" fmla="*/ 3506287 w 3506287"/>
                  <a:gd name="connsiteY0" fmla="*/ 0 h 3064282"/>
                  <a:gd name="connsiteX1" fmla="*/ 3506287 w 3506287"/>
                  <a:gd name="connsiteY1" fmla="*/ 2277615 h 3064282"/>
                  <a:gd name="connsiteX2" fmla="*/ 3448289 w 3506287"/>
                  <a:gd name="connsiteY2" fmla="*/ 2279081 h 3064282"/>
                  <a:gd name="connsiteX3" fmla="*/ 1750537 w 3506287"/>
                  <a:gd name="connsiteY3" fmla="*/ 2938426 h 3064282"/>
                  <a:gd name="connsiteX4" fmla="*/ 1612061 w 3506287"/>
                  <a:gd name="connsiteY4" fmla="*/ 3064282 h 3064282"/>
                  <a:gd name="connsiteX5" fmla="*/ 0 w 3506287"/>
                  <a:gd name="connsiteY5" fmla="*/ 1452222 h 3064282"/>
                  <a:gd name="connsiteX6" fmla="*/ 113753 w 3506287"/>
                  <a:gd name="connsiteY6" fmla="*/ 1343768 h 3064282"/>
                  <a:gd name="connsiteX7" fmla="*/ 3331085 w 3506287"/>
                  <a:gd name="connsiteY7" fmla="*/ 4430 h 3064282"/>
                  <a:gd name="connsiteX8" fmla="*/ 3506287 w 3506287"/>
                  <a:gd name="connsiteY8" fmla="*/ 0 h 306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06287" h="3064282">
                    <a:moveTo>
                      <a:pt x="3506287" y="0"/>
                    </a:moveTo>
                    <a:lnTo>
                      <a:pt x="3506287" y="2277615"/>
                    </a:lnTo>
                    <a:lnTo>
                      <a:pt x="3448289" y="2279081"/>
                    </a:lnTo>
                    <a:cubicBezTo>
                      <a:pt x="2804846" y="2311697"/>
                      <a:pt x="2216658" y="2553749"/>
                      <a:pt x="1750537" y="2938426"/>
                    </a:cubicBezTo>
                    <a:lnTo>
                      <a:pt x="1612061" y="3064282"/>
                    </a:lnTo>
                    <a:lnTo>
                      <a:pt x="0" y="1452222"/>
                    </a:lnTo>
                    <a:lnTo>
                      <a:pt x="113753" y="1343768"/>
                    </a:lnTo>
                    <a:cubicBezTo>
                      <a:pt x="972589" y="563182"/>
                      <a:pt x="2094664" y="67105"/>
                      <a:pt x="3331085" y="4430"/>
                    </a:cubicBezTo>
                    <a:lnTo>
                      <a:pt x="3506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Anemia</a:t>
                </a:r>
              </a:p>
            </p:txBody>
          </p:sp>
          <p:sp>
            <p:nvSpPr>
              <p:cNvPr id="12" name="Freeform 64">
                <a:extLst>
                  <a:ext uri="{FF2B5EF4-FFF2-40B4-BE49-F238E27FC236}">
                    <a16:creationId xmlns:a16="http://schemas.microsoft.com/office/drawing/2014/main" id="{F9A42EC3-A92E-46D2-96DC-3A78D684C6EF}"/>
                  </a:ext>
                </a:extLst>
              </p:cNvPr>
              <p:cNvSpPr/>
              <p:nvPr/>
            </p:nvSpPr>
            <p:spPr>
              <a:xfrm>
                <a:off x="6975481" y="1596235"/>
                <a:ext cx="1559292" cy="1694575"/>
              </a:xfrm>
              <a:custGeom>
                <a:avLst/>
                <a:gdLst>
                  <a:gd name="connsiteX0" fmla="*/ 1612062 w 3064284"/>
                  <a:gd name="connsiteY0" fmla="*/ 0 h 3506287"/>
                  <a:gd name="connsiteX1" fmla="*/ 1720516 w 3064284"/>
                  <a:gd name="connsiteY1" fmla="*/ 113753 h 3506287"/>
                  <a:gd name="connsiteX2" fmla="*/ 3059854 w 3064284"/>
                  <a:gd name="connsiteY2" fmla="*/ 3331085 h 3506287"/>
                  <a:gd name="connsiteX3" fmla="*/ 3064284 w 3064284"/>
                  <a:gd name="connsiteY3" fmla="*/ 3506287 h 3506287"/>
                  <a:gd name="connsiteX4" fmla="*/ 786669 w 3064284"/>
                  <a:gd name="connsiteY4" fmla="*/ 3506287 h 3506287"/>
                  <a:gd name="connsiteX5" fmla="*/ 785202 w 3064284"/>
                  <a:gd name="connsiteY5" fmla="*/ 3448290 h 3506287"/>
                  <a:gd name="connsiteX6" fmla="*/ 125857 w 3064284"/>
                  <a:gd name="connsiteY6" fmla="*/ 1750538 h 3506287"/>
                  <a:gd name="connsiteX7" fmla="*/ 0 w 3064284"/>
                  <a:gd name="connsiteY7" fmla="*/ 1612061 h 3506287"/>
                  <a:gd name="connsiteX8" fmla="*/ 1612062 w 3064284"/>
                  <a:gd name="connsiteY8" fmla="*/ 0 h 350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84" h="3506287">
                    <a:moveTo>
                      <a:pt x="1612062" y="0"/>
                    </a:moveTo>
                    <a:lnTo>
                      <a:pt x="1720516" y="113753"/>
                    </a:lnTo>
                    <a:cubicBezTo>
                      <a:pt x="2501102" y="972590"/>
                      <a:pt x="2997180" y="2094665"/>
                      <a:pt x="3059854" y="3331085"/>
                    </a:cubicBezTo>
                    <a:lnTo>
                      <a:pt x="3064284" y="3506287"/>
                    </a:lnTo>
                    <a:lnTo>
                      <a:pt x="786669" y="3506287"/>
                    </a:lnTo>
                    <a:lnTo>
                      <a:pt x="785202" y="3448290"/>
                    </a:lnTo>
                    <a:cubicBezTo>
                      <a:pt x="752586" y="2804847"/>
                      <a:pt x="510534" y="2216659"/>
                      <a:pt x="125857" y="1750538"/>
                    </a:cubicBezTo>
                    <a:lnTo>
                      <a:pt x="0" y="1612061"/>
                    </a:lnTo>
                    <a:lnTo>
                      <a:pt x="16120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Diabetes probability ,</a:t>
                </a:r>
              </a:p>
              <a:p>
                <a:pPr algn="ctr"/>
                <a:r>
                  <a:rPr lang="en-US" sz="1350" b="1" dirty="0"/>
                  <a:t>Diabetes detect  </a:t>
                </a:r>
              </a:p>
            </p:txBody>
          </p:sp>
          <p:sp>
            <p:nvSpPr>
              <p:cNvPr id="13" name="Freeform 63">
                <a:extLst>
                  <a:ext uri="{FF2B5EF4-FFF2-40B4-BE49-F238E27FC236}">
                    <a16:creationId xmlns:a16="http://schemas.microsoft.com/office/drawing/2014/main" id="{FC24C871-C7AA-5A01-5D04-8377A5465E6F}"/>
                  </a:ext>
                </a:extLst>
              </p:cNvPr>
              <p:cNvSpPr/>
              <p:nvPr/>
            </p:nvSpPr>
            <p:spPr>
              <a:xfrm>
                <a:off x="3282610" y="1580882"/>
                <a:ext cx="1606494" cy="1709927"/>
              </a:xfrm>
              <a:custGeom>
                <a:avLst/>
                <a:gdLst>
                  <a:gd name="connsiteX0" fmla="*/ 1452221 w 3064282"/>
                  <a:gd name="connsiteY0" fmla="*/ 0 h 3506286"/>
                  <a:gd name="connsiteX1" fmla="*/ 3064282 w 3064282"/>
                  <a:gd name="connsiteY1" fmla="*/ 1612060 h 3506286"/>
                  <a:gd name="connsiteX2" fmla="*/ 2938425 w 3064282"/>
                  <a:gd name="connsiteY2" fmla="*/ 1750537 h 3506286"/>
                  <a:gd name="connsiteX3" fmla="*/ 2279080 w 3064282"/>
                  <a:gd name="connsiteY3" fmla="*/ 3448289 h 3506286"/>
                  <a:gd name="connsiteX4" fmla="*/ 2277613 w 3064282"/>
                  <a:gd name="connsiteY4" fmla="*/ 3506286 h 3506286"/>
                  <a:gd name="connsiteX5" fmla="*/ 0 w 3064282"/>
                  <a:gd name="connsiteY5" fmla="*/ 3506286 h 3506286"/>
                  <a:gd name="connsiteX6" fmla="*/ 4430 w 3064282"/>
                  <a:gd name="connsiteY6" fmla="*/ 3331084 h 3506286"/>
                  <a:gd name="connsiteX7" fmla="*/ 1343768 w 3064282"/>
                  <a:gd name="connsiteY7" fmla="*/ 113752 h 3506286"/>
                  <a:gd name="connsiteX8" fmla="*/ 1452221 w 3064282"/>
                  <a:gd name="connsiteY8" fmla="*/ 0 h 3506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82" h="3506286">
                    <a:moveTo>
                      <a:pt x="1452221" y="0"/>
                    </a:moveTo>
                    <a:lnTo>
                      <a:pt x="3064282" y="1612060"/>
                    </a:lnTo>
                    <a:lnTo>
                      <a:pt x="2938425" y="1750537"/>
                    </a:lnTo>
                    <a:cubicBezTo>
                      <a:pt x="2553748" y="2216658"/>
                      <a:pt x="2311696" y="2804846"/>
                      <a:pt x="2279080" y="3448289"/>
                    </a:cubicBezTo>
                    <a:lnTo>
                      <a:pt x="2277613" y="3506286"/>
                    </a:lnTo>
                    <a:lnTo>
                      <a:pt x="0" y="3506286"/>
                    </a:lnTo>
                    <a:lnTo>
                      <a:pt x="4430" y="3331084"/>
                    </a:lnTo>
                    <a:cubicBezTo>
                      <a:pt x="67105" y="2094664"/>
                      <a:pt x="563182" y="972589"/>
                      <a:pt x="1343768" y="113752"/>
                    </a:cubicBezTo>
                    <a:lnTo>
                      <a:pt x="14522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Covid in &amp;out</a:t>
                </a:r>
              </a:p>
              <a:p>
                <a:pPr algn="ctr"/>
                <a:r>
                  <a:rPr lang="en-US" sz="1350" b="1" dirty="0"/>
                  <a:t>+</a:t>
                </a:r>
              </a:p>
              <a:p>
                <a:pPr algn="ctr"/>
                <a:r>
                  <a:rPr lang="en-US" sz="1350" b="1" dirty="0"/>
                  <a:t>covid-19(96%)</a:t>
                </a:r>
              </a:p>
            </p:txBody>
          </p:sp>
          <p:sp>
            <p:nvSpPr>
              <p:cNvPr id="14" name="Freeform 59">
                <a:extLst>
                  <a:ext uri="{FF2B5EF4-FFF2-40B4-BE49-F238E27FC236}">
                    <a16:creationId xmlns:a16="http://schemas.microsoft.com/office/drawing/2014/main" id="{3B3F8B3D-D11A-A554-3C0D-DD07AE2532B4}"/>
                  </a:ext>
                </a:extLst>
              </p:cNvPr>
              <p:cNvSpPr/>
              <p:nvPr/>
            </p:nvSpPr>
            <p:spPr>
              <a:xfrm>
                <a:off x="3263732" y="3379995"/>
                <a:ext cx="1559291" cy="1709928"/>
              </a:xfrm>
              <a:custGeom>
                <a:avLst/>
                <a:gdLst>
                  <a:gd name="connsiteX0" fmla="*/ 0 w 3064281"/>
                  <a:gd name="connsiteY0" fmla="*/ 0 h 3506287"/>
                  <a:gd name="connsiteX1" fmla="*/ 2277613 w 3064281"/>
                  <a:gd name="connsiteY1" fmla="*/ 0 h 3506287"/>
                  <a:gd name="connsiteX2" fmla="*/ 2279080 w 3064281"/>
                  <a:gd name="connsiteY2" fmla="*/ 57999 h 3506287"/>
                  <a:gd name="connsiteX3" fmla="*/ 2938425 w 3064281"/>
                  <a:gd name="connsiteY3" fmla="*/ 1755751 h 3506287"/>
                  <a:gd name="connsiteX4" fmla="*/ 3064281 w 3064281"/>
                  <a:gd name="connsiteY4" fmla="*/ 1894226 h 3506287"/>
                  <a:gd name="connsiteX5" fmla="*/ 1452220 w 3064281"/>
                  <a:gd name="connsiteY5" fmla="*/ 3506287 h 3506287"/>
                  <a:gd name="connsiteX6" fmla="*/ 1343768 w 3064281"/>
                  <a:gd name="connsiteY6" fmla="*/ 3392536 h 3506287"/>
                  <a:gd name="connsiteX7" fmla="*/ 4430 w 3064281"/>
                  <a:gd name="connsiteY7" fmla="*/ 175204 h 3506287"/>
                  <a:gd name="connsiteX8" fmla="*/ 0 w 3064281"/>
                  <a:gd name="connsiteY8" fmla="*/ 0 h 350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81" h="3506287">
                    <a:moveTo>
                      <a:pt x="0" y="0"/>
                    </a:moveTo>
                    <a:lnTo>
                      <a:pt x="2277613" y="0"/>
                    </a:lnTo>
                    <a:lnTo>
                      <a:pt x="2279080" y="57999"/>
                    </a:lnTo>
                    <a:cubicBezTo>
                      <a:pt x="2311696" y="701442"/>
                      <a:pt x="2553748" y="1289630"/>
                      <a:pt x="2938425" y="1755751"/>
                    </a:cubicBezTo>
                    <a:lnTo>
                      <a:pt x="3064281" y="1894226"/>
                    </a:lnTo>
                    <a:lnTo>
                      <a:pt x="1452220" y="3506287"/>
                    </a:lnTo>
                    <a:lnTo>
                      <a:pt x="1343768" y="3392536"/>
                    </a:lnTo>
                    <a:cubicBezTo>
                      <a:pt x="563182" y="2533700"/>
                      <a:pt x="67105" y="1411625"/>
                      <a:pt x="4430" y="175204"/>
                    </a:cubicBez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Brain(92%) </a:t>
                </a:r>
              </a:p>
            </p:txBody>
          </p:sp>
          <p:sp>
            <p:nvSpPr>
              <p:cNvPr id="15" name="Freeform 58">
                <a:extLst>
                  <a:ext uri="{FF2B5EF4-FFF2-40B4-BE49-F238E27FC236}">
                    <a16:creationId xmlns:a16="http://schemas.microsoft.com/office/drawing/2014/main" id="{120F7E97-8D9C-5F87-2E02-3E0CBDE9A8E8}"/>
                  </a:ext>
                </a:extLst>
              </p:cNvPr>
              <p:cNvSpPr/>
              <p:nvPr/>
            </p:nvSpPr>
            <p:spPr>
              <a:xfrm>
                <a:off x="6950347" y="3486969"/>
                <a:ext cx="1559292" cy="1709928"/>
              </a:xfrm>
              <a:custGeom>
                <a:avLst/>
                <a:gdLst>
                  <a:gd name="connsiteX0" fmla="*/ 786668 w 3064283"/>
                  <a:gd name="connsiteY0" fmla="*/ 0 h 3506288"/>
                  <a:gd name="connsiteX1" fmla="*/ 3064283 w 3064283"/>
                  <a:gd name="connsiteY1" fmla="*/ 0 h 3506288"/>
                  <a:gd name="connsiteX2" fmla="*/ 3059853 w 3064283"/>
                  <a:gd name="connsiteY2" fmla="*/ 175204 h 3506288"/>
                  <a:gd name="connsiteX3" fmla="*/ 1720515 w 3064283"/>
                  <a:gd name="connsiteY3" fmla="*/ 3392536 h 3506288"/>
                  <a:gd name="connsiteX4" fmla="*/ 1612062 w 3064283"/>
                  <a:gd name="connsiteY4" fmla="*/ 3506288 h 3506288"/>
                  <a:gd name="connsiteX5" fmla="*/ 0 w 3064283"/>
                  <a:gd name="connsiteY5" fmla="*/ 1894226 h 3506288"/>
                  <a:gd name="connsiteX6" fmla="*/ 125856 w 3064283"/>
                  <a:gd name="connsiteY6" fmla="*/ 1755751 h 3506288"/>
                  <a:gd name="connsiteX7" fmla="*/ 785201 w 3064283"/>
                  <a:gd name="connsiteY7" fmla="*/ 57999 h 3506288"/>
                  <a:gd name="connsiteX8" fmla="*/ 786668 w 3064283"/>
                  <a:gd name="connsiteY8" fmla="*/ 0 h 350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283" h="3506288">
                    <a:moveTo>
                      <a:pt x="786668" y="0"/>
                    </a:moveTo>
                    <a:lnTo>
                      <a:pt x="3064283" y="0"/>
                    </a:lnTo>
                    <a:lnTo>
                      <a:pt x="3059853" y="175204"/>
                    </a:lnTo>
                    <a:cubicBezTo>
                      <a:pt x="2997179" y="1411625"/>
                      <a:pt x="2501101" y="2533700"/>
                      <a:pt x="1720515" y="3392536"/>
                    </a:cubicBezTo>
                    <a:lnTo>
                      <a:pt x="1612062" y="3506288"/>
                    </a:lnTo>
                    <a:lnTo>
                      <a:pt x="0" y="1894226"/>
                    </a:lnTo>
                    <a:lnTo>
                      <a:pt x="125856" y="1755751"/>
                    </a:lnTo>
                    <a:cubicBezTo>
                      <a:pt x="510533" y="1289630"/>
                      <a:pt x="752585" y="701442"/>
                      <a:pt x="785201" y="57999"/>
                    </a:cubicBezTo>
                    <a:lnTo>
                      <a:pt x="7866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b="1" dirty="0"/>
                  <a:t>Heart problem(98), </a:t>
                </a:r>
              </a:p>
              <a:p>
                <a:pPr algn="ctr"/>
                <a:r>
                  <a:rPr lang="en-US" sz="1350" b="1" dirty="0"/>
                  <a:t>kidney</a:t>
                </a:r>
              </a:p>
            </p:txBody>
          </p:sp>
          <p:sp>
            <p:nvSpPr>
              <p:cNvPr id="16" name="Freeform 1">
                <a:extLst>
                  <a:ext uri="{FF2B5EF4-FFF2-40B4-BE49-F238E27FC236}">
                    <a16:creationId xmlns:a16="http://schemas.microsoft.com/office/drawing/2014/main" id="{11BA2224-24D7-CF4F-0B2A-0891A65F2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2383" y="2384979"/>
                <a:ext cx="1691385" cy="2460948"/>
              </a:xfrm>
              <a:custGeom>
                <a:avLst/>
                <a:gdLst>
                  <a:gd name="T0" fmla="*/ 4090 w 5091"/>
                  <a:gd name="T1" fmla="*/ 4730 h 7728"/>
                  <a:gd name="T2" fmla="*/ 4090 w 5091"/>
                  <a:gd name="T3" fmla="*/ 4730 h 7728"/>
                  <a:gd name="T4" fmla="*/ 4083 w 5091"/>
                  <a:gd name="T5" fmla="*/ 4526 h 7728"/>
                  <a:gd name="T6" fmla="*/ 4083 w 5091"/>
                  <a:gd name="T7" fmla="*/ 4526 h 7728"/>
                  <a:gd name="T8" fmla="*/ 5035 w 5091"/>
                  <a:gd name="T9" fmla="*/ 2014 h 7728"/>
                  <a:gd name="T10" fmla="*/ 5035 w 5091"/>
                  <a:gd name="T11" fmla="*/ 2014 h 7728"/>
                  <a:gd name="T12" fmla="*/ 2760 w 5091"/>
                  <a:gd name="T13" fmla="*/ 63 h 7728"/>
                  <a:gd name="T14" fmla="*/ 2760 w 5091"/>
                  <a:gd name="T15" fmla="*/ 63 h 7728"/>
                  <a:gd name="T16" fmla="*/ 852 w 5091"/>
                  <a:gd name="T17" fmla="*/ 1261 h 7728"/>
                  <a:gd name="T18" fmla="*/ 852 w 5091"/>
                  <a:gd name="T19" fmla="*/ 1261 h 7728"/>
                  <a:gd name="T20" fmla="*/ 507 w 5091"/>
                  <a:gd name="T21" fmla="*/ 2282 h 7728"/>
                  <a:gd name="T22" fmla="*/ 507 w 5091"/>
                  <a:gd name="T23" fmla="*/ 2282 h 7728"/>
                  <a:gd name="T24" fmla="*/ 183 w 5091"/>
                  <a:gd name="T25" fmla="*/ 3105 h 7728"/>
                  <a:gd name="T26" fmla="*/ 183 w 5091"/>
                  <a:gd name="T27" fmla="*/ 3105 h 7728"/>
                  <a:gd name="T28" fmla="*/ 493 w 5091"/>
                  <a:gd name="T29" fmla="*/ 3372 h 7728"/>
                  <a:gd name="T30" fmla="*/ 493 w 5091"/>
                  <a:gd name="T31" fmla="*/ 3372 h 7728"/>
                  <a:gd name="T32" fmla="*/ 493 w 5091"/>
                  <a:gd name="T33" fmla="*/ 3767 h 7728"/>
                  <a:gd name="T34" fmla="*/ 493 w 5091"/>
                  <a:gd name="T35" fmla="*/ 3767 h 7728"/>
                  <a:gd name="T36" fmla="*/ 542 w 5091"/>
                  <a:gd name="T37" fmla="*/ 4133 h 7728"/>
                  <a:gd name="T38" fmla="*/ 542 w 5091"/>
                  <a:gd name="T39" fmla="*/ 4133 h 7728"/>
                  <a:gd name="T40" fmla="*/ 514 w 5091"/>
                  <a:gd name="T41" fmla="*/ 4436 h 7728"/>
                  <a:gd name="T42" fmla="*/ 514 w 5091"/>
                  <a:gd name="T43" fmla="*/ 4436 h 7728"/>
                  <a:gd name="T44" fmla="*/ 873 w 5091"/>
                  <a:gd name="T45" fmla="*/ 4922 h 7728"/>
                  <a:gd name="T46" fmla="*/ 873 w 5091"/>
                  <a:gd name="T47" fmla="*/ 4922 h 7728"/>
                  <a:gd name="T48" fmla="*/ 1944 w 5091"/>
                  <a:gd name="T49" fmla="*/ 5093 h 7728"/>
                  <a:gd name="T50" fmla="*/ 1944 w 5091"/>
                  <a:gd name="T51" fmla="*/ 5093 h 7728"/>
                  <a:gd name="T52" fmla="*/ 1961 w 5091"/>
                  <a:gd name="T53" fmla="*/ 5219 h 7728"/>
                  <a:gd name="T54" fmla="*/ 1961 w 5091"/>
                  <a:gd name="T55" fmla="*/ 5219 h 7728"/>
                  <a:gd name="T56" fmla="*/ 1397 w 5091"/>
                  <a:gd name="T57" fmla="*/ 7727 h 7728"/>
                  <a:gd name="T58" fmla="*/ 1775 w 5091"/>
                  <a:gd name="T59" fmla="*/ 7727 h 7728"/>
                  <a:gd name="T60" fmla="*/ 4618 w 5091"/>
                  <a:gd name="T61" fmla="*/ 7727 h 7728"/>
                  <a:gd name="T62" fmla="*/ 5090 w 5091"/>
                  <a:gd name="T63" fmla="*/ 7727 h 7728"/>
                  <a:gd name="T64" fmla="*/ 5090 w 5091"/>
                  <a:gd name="T65" fmla="*/ 7727 h 7728"/>
                  <a:gd name="T66" fmla="*/ 4657 w 5091"/>
                  <a:gd name="T67" fmla="*/ 6432 h 7728"/>
                  <a:gd name="T68" fmla="*/ 4657 w 5091"/>
                  <a:gd name="T69" fmla="*/ 6432 h 7728"/>
                  <a:gd name="T70" fmla="*/ 4090 w 5091"/>
                  <a:gd name="T71" fmla="*/ 4730 h 7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091" h="7728">
                    <a:moveTo>
                      <a:pt x="4090" y="4730"/>
                    </a:moveTo>
                    <a:lnTo>
                      <a:pt x="4090" y="4730"/>
                    </a:lnTo>
                    <a:cubicBezTo>
                      <a:pt x="4086" y="4661"/>
                      <a:pt x="4084" y="4593"/>
                      <a:pt x="4083" y="4526"/>
                    </a:cubicBezTo>
                    <a:lnTo>
                      <a:pt x="4083" y="4526"/>
                    </a:lnTo>
                    <a:cubicBezTo>
                      <a:pt x="4076" y="3934"/>
                      <a:pt x="5028" y="3169"/>
                      <a:pt x="5035" y="2014"/>
                    </a:cubicBezTo>
                    <a:lnTo>
                      <a:pt x="5035" y="2014"/>
                    </a:lnTo>
                    <a:cubicBezTo>
                      <a:pt x="5042" y="859"/>
                      <a:pt x="3971" y="57"/>
                      <a:pt x="2760" y="63"/>
                    </a:cubicBezTo>
                    <a:lnTo>
                      <a:pt x="2760" y="63"/>
                    </a:lnTo>
                    <a:cubicBezTo>
                      <a:pt x="2760" y="63"/>
                      <a:pt x="1373" y="0"/>
                      <a:pt x="852" y="1261"/>
                    </a:cubicBezTo>
                    <a:lnTo>
                      <a:pt x="852" y="1261"/>
                    </a:lnTo>
                    <a:cubicBezTo>
                      <a:pt x="606" y="1902"/>
                      <a:pt x="909" y="1831"/>
                      <a:pt x="507" y="2282"/>
                    </a:cubicBezTo>
                    <a:lnTo>
                      <a:pt x="507" y="2282"/>
                    </a:lnTo>
                    <a:cubicBezTo>
                      <a:pt x="106" y="2733"/>
                      <a:pt x="0" y="3021"/>
                      <a:pt x="183" y="3105"/>
                    </a:cubicBezTo>
                    <a:lnTo>
                      <a:pt x="183" y="3105"/>
                    </a:lnTo>
                    <a:cubicBezTo>
                      <a:pt x="366" y="3190"/>
                      <a:pt x="500" y="3154"/>
                      <a:pt x="493" y="3372"/>
                    </a:cubicBezTo>
                    <a:lnTo>
                      <a:pt x="493" y="3372"/>
                    </a:lnTo>
                    <a:cubicBezTo>
                      <a:pt x="451" y="3492"/>
                      <a:pt x="295" y="3640"/>
                      <a:pt x="493" y="3767"/>
                    </a:cubicBezTo>
                    <a:lnTo>
                      <a:pt x="493" y="3767"/>
                    </a:lnTo>
                    <a:cubicBezTo>
                      <a:pt x="366" y="3950"/>
                      <a:pt x="563" y="4077"/>
                      <a:pt x="542" y="4133"/>
                    </a:cubicBezTo>
                    <a:lnTo>
                      <a:pt x="542" y="4133"/>
                    </a:lnTo>
                    <a:cubicBezTo>
                      <a:pt x="542" y="4133"/>
                      <a:pt x="570" y="4281"/>
                      <a:pt x="514" y="4436"/>
                    </a:cubicBezTo>
                    <a:lnTo>
                      <a:pt x="514" y="4436"/>
                    </a:lnTo>
                    <a:cubicBezTo>
                      <a:pt x="457" y="4591"/>
                      <a:pt x="373" y="4922"/>
                      <a:pt x="873" y="4922"/>
                    </a:cubicBezTo>
                    <a:lnTo>
                      <a:pt x="873" y="4922"/>
                    </a:lnTo>
                    <a:cubicBezTo>
                      <a:pt x="1373" y="4922"/>
                      <a:pt x="1867" y="4755"/>
                      <a:pt x="1944" y="5093"/>
                    </a:cubicBezTo>
                    <a:lnTo>
                      <a:pt x="1944" y="5093"/>
                    </a:lnTo>
                    <a:cubicBezTo>
                      <a:pt x="1953" y="5132"/>
                      <a:pt x="1958" y="5175"/>
                      <a:pt x="1961" y="5219"/>
                    </a:cubicBezTo>
                    <a:lnTo>
                      <a:pt x="1961" y="5219"/>
                    </a:lnTo>
                    <a:cubicBezTo>
                      <a:pt x="1928" y="6174"/>
                      <a:pt x="1397" y="7727"/>
                      <a:pt x="1397" y="7727"/>
                    </a:cubicBezTo>
                    <a:lnTo>
                      <a:pt x="1775" y="7727"/>
                    </a:lnTo>
                    <a:lnTo>
                      <a:pt x="4618" y="7727"/>
                    </a:lnTo>
                    <a:lnTo>
                      <a:pt x="5090" y="7727"/>
                    </a:lnTo>
                    <a:lnTo>
                      <a:pt x="5090" y="7727"/>
                    </a:lnTo>
                    <a:cubicBezTo>
                      <a:pt x="5090" y="7727"/>
                      <a:pt x="5023" y="7129"/>
                      <a:pt x="4657" y="6432"/>
                    </a:cubicBezTo>
                    <a:lnTo>
                      <a:pt x="4657" y="6432"/>
                    </a:lnTo>
                    <a:cubicBezTo>
                      <a:pt x="4299" y="5752"/>
                      <a:pt x="4093" y="4772"/>
                      <a:pt x="4090" y="473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4899" b="1" dirty="0"/>
              </a:p>
            </p:txBody>
          </p:sp>
        </p:grpSp>
        <p:sp>
          <p:nvSpPr>
            <p:cNvPr id="9" name="Freeform 311">
              <a:extLst>
                <a:ext uri="{FF2B5EF4-FFF2-40B4-BE49-F238E27FC236}">
                  <a16:creationId xmlns:a16="http://schemas.microsoft.com/office/drawing/2014/main" id="{7D098858-6A21-7E21-67A7-9C354D2C30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0232" y="2148375"/>
              <a:ext cx="1098043" cy="1204729"/>
            </a:xfrm>
            <a:custGeom>
              <a:avLst/>
              <a:gdLst>
                <a:gd name="T0" fmla="*/ 2147483646 w 814"/>
                <a:gd name="T1" fmla="*/ 2147483646 h 812"/>
                <a:gd name="T2" fmla="*/ 2147483646 w 814"/>
                <a:gd name="T3" fmla="*/ 2147483646 h 812"/>
                <a:gd name="T4" fmla="*/ 2147483646 w 814"/>
                <a:gd name="T5" fmla="*/ 2147483646 h 812"/>
                <a:gd name="T6" fmla="*/ 2147483646 w 814"/>
                <a:gd name="T7" fmla="*/ 2147483646 h 812"/>
                <a:gd name="T8" fmla="*/ 2147483646 w 814"/>
                <a:gd name="T9" fmla="*/ 2147483646 h 812"/>
                <a:gd name="T10" fmla="*/ 2147483646 w 814"/>
                <a:gd name="T11" fmla="*/ 2147483646 h 812"/>
                <a:gd name="T12" fmla="*/ 2147483646 w 814"/>
                <a:gd name="T13" fmla="*/ 2147483646 h 812"/>
                <a:gd name="T14" fmla="*/ 2147483646 w 814"/>
                <a:gd name="T15" fmla="*/ 2147483646 h 812"/>
                <a:gd name="T16" fmla="*/ 2147483646 w 814"/>
                <a:gd name="T17" fmla="*/ 2147483646 h 812"/>
                <a:gd name="T18" fmla="*/ 2147483646 w 814"/>
                <a:gd name="T19" fmla="*/ 2147483646 h 812"/>
                <a:gd name="T20" fmla="*/ 2147483646 w 814"/>
                <a:gd name="T21" fmla="*/ 2147483646 h 812"/>
                <a:gd name="T22" fmla="*/ 2147483646 w 814"/>
                <a:gd name="T23" fmla="*/ 2147483646 h 812"/>
                <a:gd name="T24" fmla="*/ 2147483646 w 814"/>
                <a:gd name="T25" fmla="*/ 2147483646 h 812"/>
                <a:gd name="T26" fmla="*/ 2147483646 w 814"/>
                <a:gd name="T27" fmla="*/ 2147483646 h 812"/>
                <a:gd name="T28" fmla="*/ 2147483646 w 814"/>
                <a:gd name="T29" fmla="*/ 2147483646 h 812"/>
                <a:gd name="T30" fmla="*/ 2147483646 w 814"/>
                <a:gd name="T31" fmla="*/ 2147483646 h 812"/>
                <a:gd name="T32" fmla="*/ 2147483646 w 814"/>
                <a:gd name="T33" fmla="*/ 2147483646 h 812"/>
                <a:gd name="T34" fmla="*/ 2147483646 w 814"/>
                <a:gd name="T35" fmla="*/ 2147483646 h 812"/>
                <a:gd name="T36" fmla="*/ 2147483646 w 814"/>
                <a:gd name="T37" fmla="*/ 2147483646 h 812"/>
                <a:gd name="T38" fmla="*/ 2147483646 w 814"/>
                <a:gd name="T39" fmla="*/ 2147483646 h 812"/>
                <a:gd name="T40" fmla="*/ 2147483646 w 814"/>
                <a:gd name="T41" fmla="*/ 2147483646 h 812"/>
                <a:gd name="T42" fmla="*/ 2147483646 w 814"/>
                <a:gd name="T43" fmla="*/ 2147483646 h 812"/>
                <a:gd name="T44" fmla="*/ 2147483646 w 814"/>
                <a:gd name="T45" fmla="*/ 2147483646 h 812"/>
                <a:gd name="T46" fmla="*/ 2147483646 w 814"/>
                <a:gd name="T47" fmla="*/ 2147483646 h 812"/>
                <a:gd name="T48" fmla="*/ 2147483646 w 814"/>
                <a:gd name="T49" fmla="*/ 2147483646 h 812"/>
                <a:gd name="T50" fmla="*/ 0 w 814"/>
                <a:gd name="T51" fmla="*/ 2147483646 h 812"/>
                <a:gd name="T52" fmla="*/ 2147483646 w 814"/>
                <a:gd name="T53" fmla="*/ 2147483646 h 812"/>
                <a:gd name="T54" fmla="*/ 2147483646 w 814"/>
                <a:gd name="T55" fmla="*/ 2147483646 h 812"/>
                <a:gd name="T56" fmla="*/ 2147483646 w 814"/>
                <a:gd name="T57" fmla="*/ 2147483646 h 812"/>
                <a:gd name="T58" fmla="*/ 2147483646 w 814"/>
                <a:gd name="T59" fmla="*/ 2147483646 h 812"/>
                <a:gd name="T60" fmla="*/ 2147483646 w 814"/>
                <a:gd name="T61" fmla="*/ 2147483646 h 812"/>
                <a:gd name="T62" fmla="*/ 2147483646 w 814"/>
                <a:gd name="T63" fmla="*/ 2147483646 h 812"/>
                <a:gd name="T64" fmla="*/ 2147483646 w 814"/>
                <a:gd name="T65" fmla="*/ 2147483646 h 812"/>
                <a:gd name="T66" fmla="*/ 2147483646 w 814"/>
                <a:gd name="T67" fmla="*/ 2147483646 h 812"/>
                <a:gd name="T68" fmla="*/ 2147483646 w 814"/>
                <a:gd name="T69" fmla="*/ 2147483646 h 812"/>
                <a:gd name="T70" fmla="*/ 2147483646 w 814"/>
                <a:gd name="T71" fmla="*/ 2147483646 h 812"/>
                <a:gd name="T72" fmla="*/ 2147483646 w 814"/>
                <a:gd name="T73" fmla="*/ 2147483646 h 812"/>
                <a:gd name="T74" fmla="*/ 2147483646 w 814"/>
                <a:gd name="T75" fmla="*/ 2147483646 h 812"/>
                <a:gd name="T76" fmla="*/ 2147483646 w 814"/>
                <a:gd name="T77" fmla="*/ 2147483646 h 812"/>
                <a:gd name="T78" fmla="*/ 2147483646 w 814"/>
                <a:gd name="T79" fmla="*/ 2147483646 h 812"/>
                <a:gd name="T80" fmla="*/ 2147483646 w 814"/>
                <a:gd name="T81" fmla="*/ 2147483646 h 812"/>
                <a:gd name="T82" fmla="*/ 2147483646 w 814"/>
                <a:gd name="T83" fmla="*/ 2147483646 h 812"/>
                <a:gd name="T84" fmla="*/ 2147483646 w 814"/>
                <a:gd name="T85" fmla="*/ 2147483646 h 812"/>
                <a:gd name="T86" fmla="*/ 2147483646 w 814"/>
                <a:gd name="T87" fmla="*/ 2147483646 h 812"/>
                <a:gd name="T88" fmla="*/ 2147483646 w 814"/>
                <a:gd name="T89" fmla="*/ 2147483646 h 812"/>
                <a:gd name="T90" fmla="*/ 2147483646 w 814"/>
                <a:gd name="T91" fmla="*/ 2147483646 h 812"/>
                <a:gd name="T92" fmla="*/ 2147483646 w 814"/>
                <a:gd name="T93" fmla="*/ 2147483646 h 812"/>
                <a:gd name="T94" fmla="*/ 2147483646 w 814"/>
                <a:gd name="T95" fmla="*/ 2147483646 h 812"/>
                <a:gd name="T96" fmla="*/ 2147483646 w 814"/>
                <a:gd name="T97" fmla="*/ 2147483646 h 81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14" h="812">
                  <a:moveTo>
                    <a:pt x="575" y="609"/>
                  </a:moveTo>
                  <a:lnTo>
                    <a:pt x="575" y="609"/>
                  </a:lnTo>
                  <a:cubicBezTo>
                    <a:pt x="574" y="615"/>
                    <a:pt x="574" y="621"/>
                    <a:pt x="574" y="628"/>
                  </a:cubicBezTo>
                  <a:lnTo>
                    <a:pt x="574" y="652"/>
                  </a:lnTo>
                  <a:lnTo>
                    <a:pt x="325" y="652"/>
                  </a:lnTo>
                  <a:cubicBezTo>
                    <a:pt x="317" y="652"/>
                    <a:pt x="311" y="657"/>
                    <a:pt x="311" y="664"/>
                  </a:cubicBezTo>
                  <a:cubicBezTo>
                    <a:pt x="311" y="672"/>
                    <a:pt x="317" y="676"/>
                    <a:pt x="325" y="676"/>
                  </a:cubicBezTo>
                  <a:lnTo>
                    <a:pt x="574" y="676"/>
                  </a:lnTo>
                  <a:lnTo>
                    <a:pt x="574" y="715"/>
                  </a:lnTo>
                  <a:cubicBezTo>
                    <a:pt x="574" y="717"/>
                    <a:pt x="573" y="718"/>
                    <a:pt x="570" y="718"/>
                  </a:cubicBezTo>
                  <a:lnTo>
                    <a:pt x="275" y="718"/>
                  </a:lnTo>
                  <a:cubicBezTo>
                    <a:pt x="273" y="718"/>
                    <a:pt x="271" y="717"/>
                    <a:pt x="271" y="715"/>
                  </a:cubicBezTo>
                  <a:lnTo>
                    <a:pt x="271" y="629"/>
                  </a:lnTo>
                  <a:cubicBezTo>
                    <a:pt x="271" y="623"/>
                    <a:pt x="271" y="615"/>
                    <a:pt x="271" y="609"/>
                  </a:cubicBezTo>
                  <a:lnTo>
                    <a:pt x="575" y="609"/>
                  </a:lnTo>
                  <a:close/>
                  <a:moveTo>
                    <a:pt x="486" y="787"/>
                  </a:moveTo>
                  <a:lnTo>
                    <a:pt x="360" y="787"/>
                  </a:lnTo>
                  <a:cubicBezTo>
                    <a:pt x="333" y="787"/>
                    <a:pt x="310" y="768"/>
                    <a:pt x="306" y="743"/>
                  </a:cubicBezTo>
                  <a:lnTo>
                    <a:pt x="540" y="743"/>
                  </a:lnTo>
                  <a:cubicBezTo>
                    <a:pt x="534" y="768"/>
                    <a:pt x="512" y="787"/>
                    <a:pt x="486" y="787"/>
                  </a:cubicBezTo>
                  <a:close/>
                  <a:moveTo>
                    <a:pt x="645" y="399"/>
                  </a:moveTo>
                  <a:lnTo>
                    <a:pt x="645" y="399"/>
                  </a:lnTo>
                  <a:cubicBezTo>
                    <a:pt x="647" y="400"/>
                    <a:pt x="648" y="400"/>
                    <a:pt x="650" y="400"/>
                  </a:cubicBezTo>
                  <a:cubicBezTo>
                    <a:pt x="653" y="400"/>
                    <a:pt x="656" y="399"/>
                    <a:pt x="659" y="397"/>
                  </a:cubicBezTo>
                  <a:lnTo>
                    <a:pt x="808" y="248"/>
                  </a:lnTo>
                  <a:cubicBezTo>
                    <a:pt x="813" y="243"/>
                    <a:pt x="813" y="235"/>
                    <a:pt x="808" y="231"/>
                  </a:cubicBezTo>
                  <a:lnTo>
                    <a:pt x="659" y="81"/>
                  </a:lnTo>
                  <a:cubicBezTo>
                    <a:pt x="655" y="79"/>
                    <a:pt x="650" y="77"/>
                    <a:pt x="645" y="79"/>
                  </a:cubicBezTo>
                  <a:cubicBezTo>
                    <a:pt x="641" y="81"/>
                    <a:pt x="638" y="86"/>
                    <a:pt x="638" y="90"/>
                  </a:cubicBezTo>
                  <a:lnTo>
                    <a:pt x="638" y="163"/>
                  </a:lnTo>
                  <a:lnTo>
                    <a:pt x="234" y="163"/>
                  </a:lnTo>
                  <a:cubicBezTo>
                    <a:pt x="228" y="163"/>
                    <a:pt x="222" y="167"/>
                    <a:pt x="222" y="174"/>
                  </a:cubicBezTo>
                  <a:cubicBezTo>
                    <a:pt x="222" y="181"/>
                    <a:pt x="228" y="186"/>
                    <a:pt x="234" y="186"/>
                  </a:cubicBezTo>
                  <a:lnTo>
                    <a:pt x="650" y="186"/>
                  </a:lnTo>
                  <a:cubicBezTo>
                    <a:pt x="658" y="186"/>
                    <a:pt x="662" y="181"/>
                    <a:pt x="662" y="174"/>
                  </a:cubicBezTo>
                  <a:lnTo>
                    <a:pt x="662" y="121"/>
                  </a:lnTo>
                  <a:lnTo>
                    <a:pt x="782" y="240"/>
                  </a:lnTo>
                  <a:lnTo>
                    <a:pt x="662" y="358"/>
                  </a:lnTo>
                  <a:lnTo>
                    <a:pt x="662" y="304"/>
                  </a:lnTo>
                  <a:cubicBezTo>
                    <a:pt x="662" y="297"/>
                    <a:pt x="658" y="292"/>
                    <a:pt x="650" y="292"/>
                  </a:cubicBezTo>
                  <a:lnTo>
                    <a:pt x="479" y="292"/>
                  </a:lnTo>
                  <a:lnTo>
                    <a:pt x="398" y="213"/>
                  </a:lnTo>
                  <a:cubicBezTo>
                    <a:pt x="395" y="209"/>
                    <a:pt x="389" y="207"/>
                    <a:pt x="385" y="209"/>
                  </a:cubicBezTo>
                  <a:cubicBezTo>
                    <a:pt x="381" y="211"/>
                    <a:pt x="377" y="216"/>
                    <a:pt x="377" y="220"/>
                  </a:cubicBezTo>
                  <a:lnTo>
                    <a:pt x="377" y="293"/>
                  </a:lnTo>
                  <a:lnTo>
                    <a:pt x="139" y="293"/>
                  </a:lnTo>
                  <a:cubicBezTo>
                    <a:pt x="147" y="143"/>
                    <a:pt x="271" y="25"/>
                    <a:pt x="421" y="25"/>
                  </a:cubicBezTo>
                  <a:cubicBezTo>
                    <a:pt x="479" y="25"/>
                    <a:pt x="535" y="42"/>
                    <a:pt x="582" y="76"/>
                  </a:cubicBezTo>
                  <a:cubicBezTo>
                    <a:pt x="589" y="79"/>
                    <a:pt x="595" y="77"/>
                    <a:pt x="600" y="72"/>
                  </a:cubicBezTo>
                  <a:cubicBezTo>
                    <a:pt x="603" y="67"/>
                    <a:pt x="602" y="59"/>
                    <a:pt x="596" y="54"/>
                  </a:cubicBezTo>
                  <a:cubicBezTo>
                    <a:pt x="546" y="19"/>
                    <a:pt x="484" y="0"/>
                    <a:pt x="421" y="0"/>
                  </a:cubicBezTo>
                  <a:cubicBezTo>
                    <a:pt x="257" y="0"/>
                    <a:pt x="123" y="130"/>
                    <a:pt x="114" y="293"/>
                  </a:cubicBezTo>
                  <a:lnTo>
                    <a:pt x="11" y="293"/>
                  </a:lnTo>
                  <a:cubicBezTo>
                    <a:pt x="6" y="293"/>
                    <a:pt x="0" y="297"/>
                    <a:pt x="0" y="304"/>
                  </a:cubicBezTo>
                  <a:cubicBezTo>
                    <a:pt x="0" y="311"/>
                    <a:pt x="6" y="317"/>
                    <a:pt x="11" y="317"/>
                  </a:cubicBezTo>
                  <a:lnTo>
                    <a:pt x="390" y="317"/>
                  </a:lnTo>
                  <a:cubicBezTo>
                    <a:pt x="397" y="317"/>
                    <a:pt x="402" y="311"/>
                    <a:pt x="402" y="304"/>
                  </a:cubicBezTo>
                  <a:lnTo>
                    <a:pt x="402" y="251"/>
                  </a:lnTo>
                  <a:lnTo>
                    <a:pt x="522" y="370"/>
                  </a:lnTo>
                  <a:lnTo>
                    <a:pt x="402" y="489"/>
                  </a:lnTo>
                  <a:lnTo>
                    <a:pt x="402" y="434"/>
                  </a:lnTo>
                  <a:cubicBezTo>
                    <a:pt x="402" y="429"/>
                    <a:pt x="397" y="422"/>
                    <a:pt x="390" y="422"/>
                  </a:cubicBezTo>
                  <a:lnTo>
                    <a:pt x="94" y="422"/>
                  </a:lnTo>
                  <a:cubicBezTo>
                    <a:pt x="87" y="422"/>
                    <a:pt x="82" y="429"/>
                    <a:pt x="82" y="434"/>
                  </a:cubicBezTo>
                  <a:cubicBezTo>
                    <a:pt x="82" y="441"/>
                    <a:pt x="87" y="447"/>
                    <a:pt x="94" y="447"/>
                  </a:cubicBezTo>
                  <a:lnTo>
                    <a:pt x="147" y="447"/>
                  </a:lnTo>
                  <a:cubicBezTo>
                    <a:pt x="162" y="475"/>
                    <a:pt x="180" y="501"/>
                    <a:pt x="203" y="524"/>
                  </a:cubicBezTo>
                  <a:cubicBezTo>
                    <a:pt x="231" y="552"/>
                    <a:pt x="246" y="589"/>
                    <a:pt x="246" y="629"/>
                  </a:cubicBezTo>
                  <a:lnTo>
                    <a:pt x="246" y="715"/>
                  </a:lnTo>
                  <a:cubicBezTo>
                    <a:pt x="246" y="730"/>
                    <a:pt x="259" y="743"/>
                    <a:pt x="275" y="743"/>
                  </a:cubicBezTo>
                  <a:lnTo>
                    <a:pt x="281" y="743"/>
                  </a:lnTo>
                  <a:cubicBezTo>
                    <a:pt x="286" y="782"/>
                    <a:pt x="319" y="811"/>
                    <a:pt x="360" y="811"/>
                  </a:cubicBezTo>
                  <a:lnTo>
                    <a:pt x="486" y="811"/>
                  </a:lnTo>
                  <a:cubicBezTo>
                    <a:pt x="525" y="811"/>
                    <a:pt x="559" y="782"/>
                    <a:pt x="565" y="743"/>
                  </a:cubicBezTo>
                  <a:lnTo>
                    <a:pt x="570" y="743"/>
                  </a:lnTo>
                  <a:cubicBezTo>
                    <a:pt x="585" y="743"/>
                    <a:pt x="599" y="730"/>
                    <a:pt x="599" y="715"/>
                  </a:cubicBezTo>
                  <a:lnTo>
                    <a:pt x="599" y="628"/>
                  </a:lnTo>
                  <a:cubicBezTo>
                    <a:pt x="599" y="588"/>
                    <a:pt x="615" y="550"/>
                    <a:pt x="642" y="521"/>
                  </a:cubicBezTo>
                  <a:cubicBezTo>
                    <a:pt x="667" y="495"/>
                    <a:pt x="687" y="466"/>
                    <a:pt x="702" y="433"/>
                  </a:cubicBezTo>
                  <a:cubicBezTo>
                    <a:pt x="705" y="426"/>
                    <a:pt x="702" y="420"/>
                    <a:pt x="696" y="417"/>
                  </a:cubicBezTo>
                  <a:cubicBezTo>
                    <a:pt x="689" y="414"/>
                    <a:pt x="682" y="417"/>
                    <a:pt x="679" y="423"/>
                  </a:cubicBezTo>
                  <a:cubicBezTo>
                    <a:pt x="665" y="454"/>
                    <a:pt x="647" y="481"/>
                    <a:pt x="624" y="506"/>
                  </a:cubicBezTo>
                  <a:cubicBezTo>
                    <a:pt x="602" y="527"/>
                    <a:pt x="587" y="554"/>
                    <a:pt x="579" y="584"/>
                  </a:cubicBezTo>
                  <a:lnTo>
                    <a:pt x="265" y="584"/>
                  </a:lnTo>
                  <a:cubicBezTo>
                    <a:pt x="257" y="555"/>
                    <a:pt x="242" y="528"/>
                    <a:pt x="221" y="507"/>
                  </a:cubicBezTo>
                  <a:cubicBezTo>
                    <a:pt x="203" y="489"/>
                    <a:pt x="188" y="468"/>
                    <a:pt x="175" y="447"/>
                  </a:cubicBezTo>
                  <a:lnTo>
                    <a:pt x="377" y="447"/>
                  </a:lnTo>
                  <a:lnTo>
                    <a:pt x="377" y="518"/>
                  </a:lnTo>
                  <a:cubicBezTo>
                    <a:pt x="377" y="524"/>
                    <a:pt x="381" y="528"/>
                    <a:pt x="385" y="529"/>
                  </a:cubicBezTo>
                  <a:cubicBezTo>
                    <a:pt x="387" y="530"/>
                    <a:pt x="388" y="530"/>
                    <a:pt x="390" y="530"/>
                  </a:cubicBezTo>
                  <a:cubicBezTo>
                    <a:pt x="393" y="530"/>
                    <a:pt x="396" y="529"/>
                    <a:pt x="398" y="527"/>
                  </a:cubicBezTo>
                  <a:lnTo>
                    <a:pt x="548" y="378"/>
                  </a:lnTo>
                  <a:cubicBezTo>
                    <a:pt x="550" y="377"/>
                    <a:pt x="551" y="373"/>
                    <a:pt x="551" y="370"/>
                  </a:cubicBezTo>
                  <a:cubicBezTo>
                    <a:pt x="551" y="366"/>
                    <a:pt x="550" y="363"/>
                    <a:pt x="548" y="361"/>
                  </a:cubicBezTo>
                  <a:lnTo>
                    <a:pt x="503" y="317"/>
                  </a:lnTo>
                  <a:lnTo>
                    <a:pt x="638" y="317"/>
                  </a:lnTo>
                  <a:lnTo>
                    <a:pt x="638" y="388"/>
                  </a:lnTo>
                  <a:cubicBezTo>
                    <a:pt x="638" y="392"/>
                    <a:pt x="641" y="398"/>
                    <a:pt x="645" y="39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b="1"/>
            </a:p>
          </p:txBody>
        </p:sp>
      </p:grpSp>
    </p:spTree>
    <p:extLst>
      <p:ext uri="{BB962C8B-B14F-4D97-AF65-F5344CB8AC3E}">
        <p14:creationId xmlns:p14="http://schemas.microsoft.com/office/powerpoint/2010/main" val="304131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4">
            <a:extLst>
              <a:ext uri="{FF2B5EF4-FFF2-40B4-BE49-F238E27FC236}">
                <a16:creationId xmlns:a16="http://schemas.microsoft.com/office/drawing/2014/main" id="{75EE826F-6EA2-2951-FA6A-3CD4853D219A}"/>
              </a:ext>
            </a:extLst>
          </p:cNvPr>
          <p:cNvSpPr txBox="1">
            <a:spLocks/>
          </p:cNvSpPr>
          <p:nvPr/>
        </p:nvSpPr>
        <p:spPr>
          <a:xfrm>
            <a:off x="51877" y="1098798"/>
            <a:ext cx="3005429" cy="161005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3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 description </a:t>
            </a:r>
            <a:r>
              <a:rPr lang="en-US" sz="3200" b="1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(Hardware) </a:t>
            </a: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AC8AAB64-F3CC-5E09-04E0-1FB36BC8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07/07/2022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3D2BD846-2D8E-E266-0044-133E0E46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8</a:t>
            </a:fld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01880B-3A5E-F6E9-D50C-AF4C474E9616}"/>
              </a:ext>
            </a:extLst>
          </p:cNvPr>
          <p:cNvSpPr/>
          <p:nvPr/>
        </p:nvSpPr>
        <p:spPr>
          <a:xfrm>
            <a:off x="3057306" y="1752763"/>
            <a:ext cx="2853703" cy="275012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rgbClr val="FFFF00"/>
                </a:solidFill>
              </a:rPr>
              <a:t>Website environment 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1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Win 10, 64 bit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CPU Core i3, 1.9 GHz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4 Giga Ram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SSD 256 Giga- HHD 100 G</a:t>
            </a:r>
          </a:p>
          <a:p>
            <a:endParaRPr lang="en-US" dirty="0"/>
          </a:p>
          <a:p>
            <a:pPr algn="ctr"/>
            <a:endParaRPr lang="en-US" sz="13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327EDE-31AC-D7D2-1094-F3D4179730AB}"/>
              </a:ext>
            </a:extLst>
          </p:cNvPr>
          <p:cNvSpPr/>
          <p:nvPr/>
        </p:nvSpPr>
        <p:spPr>
          <a:xfrm>
            <a:off x="6028378" y="1752764"/>
            <a:ext cx="2853703" cy="275012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rgbClr val="FFFF00"/>
                </a:solidFill>
              </a:rPr>
              <a:t>Robot installation environment 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1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Win 11, 64 bit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CPU Core i7, 2.5 GHz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16 Giga Ram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SSD 256 Giga- HHD 1T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Arduino</a:t>
            </a:r>
          </a:p>
          <a:p>
            <a:endParaRPr lang="en-US" dirty="0"/>
          </a:p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8120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4">
            <a:extLst>
              <a:ext uri="{FF2B5EF4-FFF2-40B4-BE49-F238E27FC236}">
                <a16:creationId xmlns:a16="http://schemas.microsoft.com/office/drawing/2014/main" id="{75EE826F-6EA2-2951-FA6A-3CD4853D219A}"/>
              </a:ext>
            </a:extLst>
          </p:cNvPr>
          <p:cNvSpPr txBox="1">
            <a:spLocks/>
          </p:cNvSpPr>
          <p:nvPr/>
        </p:nvSpPr>
        <p:spPr>
          <a:xfrm>
            <a:off x="108409" y="1230764"/>
            <a:ext cx="3348360" cy="167161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 description </a:t>
            </a:r>
            <a:r>
              <a:rPr lang="en-US" sz="2800" b="1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(SW) </a:t>
            </a:r>
            <a:endParaRPr lang="en-US" sz="4800" dirty="0">
              <a:solidFill>
                <a:srgbClr val="FFFF00"/>
              </a:solidFill>
              <a:latin typeface="Tahoma"/>
              <a:cs typeface="Tahoma"/>
            </a:endParaRP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AC8AAB64-F3CC-5E09-04E0-1FB36BC8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07/07/2022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3D2BD846-2D8E-E266-0044-133E0E46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7B2-CF09-4C44-B0AD-2B3C75A7C3B5}" type="slidenum">
              <a:rPr lang="en-GB" smtClean="0"/>
              <a:t>9</a:t>
            </a:fld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01880B-3A5E-F6E9-D50C-AF4C474E9616}"/>
              </a:ext>
            </a:extLst>
          </p:cNvPr>
          <p:cNvSpPr/>
          <p:nvPr/>
        </p:nvSpPr>
        <p:spPr>
          <a:xfrm>
            <a:off x="3215599" y="1959497"/>
            <a:ext cx="2712802" cy="275012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rgbClr val="FFFF00"/>
                </a:solidFill>
              </a:rPr>
              <a:t>Website 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1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Python 3.8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TensorFlow 2.7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err="1"/>
              <a:t>SQLalchemy</a:t>
            </a:r>
            <a:endParaRPr lang="en-US" dirty="0"/>
          </a:p>
          <a:p>
            <a:endParaRPr lang="en-US" dirty="0"/>
          </a:p>
          <a:p>
            <a:pPr algn="ctr"/>
            <a:endParaRPr lang="en-US" sz="13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327EDE-31AC-D7D2-1094-F3D4179730AB}"/>
              </a:ext>
            </a:extLst>
          </p:cNvPr>
          <p:cNvSpPr/>
          <p:nvPr/>
        </p:nvSpPr>
        <p:spPr>
          <a:xfrm>
            <a:off x="6101420" y="1959497"/>
            <a:ext cx="2934171" cy="275012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rgbClr val="FFFF00"/>
                </a:solidFill>
              </a:rPr>
              <a:t>SW Robot installation 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1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Arduino c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TensorFlow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SQLite </a:t>
            </a:r>
          </a:p>
          <a:p>
            <a:endParaRPr lang="en-US" dirty="0"/>
          </a:p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629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On-screen Show (16:9)</PresentationFormat>
  <Paragraphs>140</Paragraphs>
  <Slides>22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Rounded MT Bold</vt:lpstr>
      <vt:lpstr>Calibri</vt:lpstr>
      <vt:lpstr>STXingkai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2022-07-20T07:47:09Z</dcterms:modified>
</cp:coreProperties>
</file>